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46_F048D4E1.xml" ContentType="application/vnd.ms-powerpoint.comments+xml"/>
  <Override PartName="/ppt/comments/modernComment_14A_57ABEB7E.xml" ContentType="application/vnd.ms-powerpoint.comments+xml"/>
  <Override PartName="/ppt/comments/modernComment_149_9B69F483.xml" ContentType="application/vnd.ms-powerpoint.comments+xml"/>
  <Override PartName="/ppt/changesInfos/changesInfo1.xml" ContentType="application/vnd.ms-powerpoint.changesinfo+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91" r:id="rId5"/>
    <p:sldId id="326" r:id="rId6"/>
    <p:sldId id="330" r:id="rId7"/>
    <p:sldId id="329" r:id="rId8"/>
    <p:sldId id="303" r:id="rId9"/>
    <p:sldId id="311" r:id="rId10"/>
    <p:sldId id="328" r:id="rId11"/>
    <p:sldId id="32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4B3B3B-CAD2-755C-51F1-82A50F25A12F}" name="Maraj Sunita - Comms &amp; Engagement" initials="ME" userId="uBBI/MrjtSUgBZapYnaQjK1fAIRc4Iiquw2Ab7+MMIk=" providerId="None"/>
  <p188:author id="{0DACAA72-6F20-5561-0331-52A7BB62A73C}" name="Shulver Ruth - Comms &amp; Engagement" initials="SE" userId="uPrguPhIYkOq5fj3Y56eJUe0fzBgwBEKhg6BHCX0B/Y=" providerId="None"/>
  <p188:author id="{21F183E6-279F-0DA5-6EA5-A678CF5CFE8E}" name="Coles Tara - Transformation" initials="CT" userId="FuW7lphp+x23PteuENFrjI2Wh78gvEzOjdbK8AzTjfU=" providerId="None"/>
  <p188:author id="{B7309DEF-494A-09A2-3A2A-E3608CF51E59}" name="Roopra Ashvir K.C - Transformation" initials="RT" userId="FXGvxaBSsR3vzIOb1NqMRfVSxKfpoYfgHZUz1FfTvU8="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47AA"/>
    <a:srgbClr val="A6A6A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A6574-B045-4E04-88A7-F64FBEC15C1D}" v="907" dt="2023-07-03T15:01:11.877"/>
    <p1510:client id="{052C423F-B24F-4EA8-B35D-F8A01E38F014}" v="1146" dt="2023-07-10T16:20:29.480"/>
    <p1510:client id="{0B3DF611-F611-4E5D-B0AD-6CBF604FD9AA}" v="44" dt="2023-07-06T09:36:25.862"/>
    <p1510:client id="{0C639691-23EB-441D-929E-728BD700B497}" v="329" dt="2023-07-04T12:26:31.349"/>
    <p1510:client id="{102CE593-F7BD-402D-B3AD-1BD59D1399E2}" v="36" dt="2023-07-13T16:38:52.596"/>
    <p1510:client id="{19B97AB9-71E1-4390-AE33-2EF66B3EB04D}" v="15" dt="2023-07-17T15:42:45.686"/>
    <p1510:client id="{21EE0E08-5076-8299-4D00-48CD82825A68}" v="1" dt="2023-07-17T08:37:08.259"/>
    <p1510:client id="{22F05F9F-FE42-4CC4-B673-661B844D263B}" v="91" dt="2023-07-05T21:17:12.078"/>
    <p1510:client id="{2D51A389-2A71-46D2-BCE9-7E66F444C3CE}" v="17" dt="2023-07-13T17:57:00.195"/>
    <p1510:client id="{2E0A343C-5A4A-478E-B971-5D4735C36B0F}" v="175" dt="2023-07-11T11:48:08.797"/>
    <p1510:client id="{2E15959B-82D2-4DFD-90B1-B1F6C737D835}" v="146" dt="2023-07-05T09:46:39.673"/>
    <p1510:client id="{2EF380EC-1983-4553-BB83-116E1F036134}" v="51" dt="2023-06-21T16:22:37.145"/>
    <p1510:client id="{3417A7EF-3E95-4893-AEA5-FE8996D89232}" v="417" dt="2023-07-12T17:00:38.599"/>
    <p1510:client id="{40F8CA38-51CD-4F21-95A4-2C253D619A8B}" v="29" dt="2023-07-05T16:10:18.963"/>
    <p1510:client id="{4188998F-B2F2-4D7F-B8A2-AAE24581FF5A}" v="14" dt="2023-07-03T08:48:31.456"/>
    <p1510:client id="{43CC99B3-689C-426E-96BD-4DEA488BC47C}" v="516" dt="2023-07-05T08:57:29.609"/>
    <p1510:client id="{45B9270C-4018-4691-912C-C16D46088E6C}" v="24" dt="2023-07-13T17:05:20.461"/>
    <p1510:client id="{46D6E348-710D-4C62-9A0B-DF21C686D4DF}" v="364" dt="2023-06-28T10:05:28.017"/>
    <p1510:client id="{4E66EA7A-AE80-4DBA-85E1-3C3C3D66A6EE}" v="46" dt="2023-07-13T16:41:06.127"/>
    <p1510:client id="{513BA075-1064-4ADC-8CBD-AAAC8B24A3AC}" v="26" dt="2023-07-04T15:11:34.654"/>
    <p1510:client id="{5260E9FA-9480-4F66-BAC0-BE6D9B7393D4}" v="298" dt="2023-07-04T07:15:05.479"/>
    <p1510:client id="{542EF330-7287-4C18-B4AC-6CBBE871A126}" v="1" dt="2023-07-11T13:16:26.019"/>
    <p1510:client id="{55386EE6-9A26-42E0-BDDC-6E40EB8F34DB}" v="9" dt="2023-07-12T12:22:08.293"/>
    <p1510:client id="{596FF312-E558-4FF3-A55A-50A6AF62F0B1}" v="106" dt="2023-07-13T17:33:35.401"/>
    <p1510:client id="{5EC31AD7-3CDB-4F17-87AA-B1DC5AE8EE9F}" v="501" dt="2023-07-17T16:00:37.497"/>
    <p1510:client id="{6862DFFC-8716-4B7B-9F5A-92A628F664E6}" v="32" dt="2023-07-06T11:27:36.100"/>
    <p1510:client id="{68E8BB7A-A4E1-7933-19A4-3AACA682124E}" v="3" dt="2023-07-17T08:24:40.546"/>
    <p1510:client id="{6907678A-F4AF-42AE-B101-91BC6F7EEE09}" v="27" dt="2023-07-17T15:45:01.826"/>
    <p1510:client id="{69E45D3F-175E-4E71-80BB-1229C2739EA4}" v="236" dt="2023-07-13T11:16:06.811"/>
    <p1510:client id="{7056C3ED-E6F2-4091-9AD7-242A52DD2D3A}" v="19" dt="2023-07-06T11:05:49.072"/>
    <p1510:client id="{70AB0929-3403-D105-0086-FE48A70592F1}" v="325" dt="2023-07-17T08:32:18.961"/>
    <p1510:client id="{71F82961-2DDB-42F7-862D-66D00A23B0FB}" v="4" dt="2023-07-04T12:29:57.373"/>
    <p1510:client id="{7230DE06-724B-4CBE-B01F-BDEAC92293A2}" v="2" dt="2023-07-11T12:24:28.411"/>
    <p1510:client id="{759DBF79-D42F-4B55-91DB-908AA5740786}" v="144" dt="2023-06-28T14:25:17.443"/>
    <p1510:client id="{75ACA44E-B31E-4161-9748-0F3450503DA7}" v="357" dt="2023-07-06T15:22:59.915"/>
    <p1510:client id="{76FC2A3E-5F47-4833-B4DF-A68D413E9575}" v="312" dt="2023-07-05T10:09:07.828"/>
    <p1510:client id="{81C269E7-31D2-4009-8205-1705AE01F5D2}" v="146" dt="2023-07-03T12:25:36.420"/>
    <p1510:client id="{86D333B3-876E-C8EF-FE3E-7BB2AC3DD290}" v="31" dt="2023-07-14T14:21:27.148"/>
    <p1510:client id="{8B4A4F74-0402-4CC6-B6E1-2578DC47FCE1}" v="39" dt="2023-07-04T08:36:37.815"/>
    <p1510:client id="{90B3A99A-DE39-4333-9EB6-432A6A9F58B9}" v="382" dt="2023-06-28T11:43:53.972"/>
    <p1510:client id="{A2665686-3175-4EF0-975D-E1D5B16DA4CC}" v="51" dt="2023-06-27T14:33:05.869"/>
    <p1510:client id="{A4B6F61E-363E-430D-B9E2-11FEB6F23B84}" v="21" dt="2023-07-06T12:13:16.815"/>
    <p1510:client id="{A5C9EDAE-D505-418C-ABD8-3700299B8267}" v="10" dt="2023-07-17T15:47:35.612"/>
    <p1510:client id="{A79A7216-9CDE-4772-AC8D-8E1EB6B5230E}" v="3" dt="2023-07-06T12:25:55.352"/>
    <p1510:client id="{AB4DCCB0-0FA6-4279-9CB5-60F2377CF42F}" v="3" dt="2023-07-06T15:39:01.559"/>
    <p1510:client id="{AB50FCF5-CCAA-4F1F-B0FB-D1AA0C30B039}" v="7" dt="2023-07-11T12:20:28.360"/>
    <p1510:client id="{AB57A4DA-76E2-4D72-B2EB-D977C07F7F48}" v="1" dt="2023-07-06T12:16:40.284"/>
    <p1510:client id="{AEE9DAF3-18E8-411D-93E4-4C11D7A9F37B}" v="479" dt="2023-07-05T13:45:47.562"/>
    <p1510:client id="{B9191559-3C58-4988-AE8E-78EC206E729F}" v="386" dt="2023-07-04T15:09:24.175"/>
    <p1510:client id="{BA942894-073F-4913-93A0-281DB1D52190}" v="1" dt="2023-07-11T12:03:26.109"/>
    <p1510:client id="{BF919CFD-2F80-43A3-9F02-9983E0E0CF2D}" v="3" dt="2023-07-17T12:04:37.850"/>
    <p1510:client id="{C3EFE55B-CEF2-4858-A8FC-76D48C18A3B0}" v="53" dt="2023-07-05T15:23:58.150"/>
    <p1510:client id="{C577875E-986D-48DE-BA3B-59365D65260A}" v="3" dt="2023-07-06T12:21:09.829"/>
    <p1510:client id="{CCFC7240-75F6-4448-9B81-19A1844CEFE8}" v="2" dt="2023-07-06T20:13:34.599"/>
    <p1510:client id="{E0DA3568-BCA9-4578-9600-029C4F3CC470}" v="113" dt="2023-06-27T13:20:34.237"/>
    <p1510:client id="{E4F7EC0C-F456-48A4-9614-2ED8AB325225}" v="4" dt="2023-07-13T13:41:43.793"/>
    <p1510:client id="{E534E447-5CF2-4D4D-BE97-0D01AEE2F69A}" v="318" dt="2023-06-28T14:58:25.295"/>
    <p1510:client id="{E95FFF2D-A579-43ED-9F17-F90F43B06054}" v="2179" dt="2023-07-05T12:49:10.629"/>
    <p1510:client id="{EFBE6445-4C3A-4841-9A19-BC82947B0CBE}" v="335" dt="2023-07-12T15:24:49.881"/>
    <p1510:client id="{FE02C2B7-DB26-401E-9705-7B269DE4FD9D}" v="521" dt="2023-07-07T13:07:53.326"/>
    <p1510:client id="{FEAC8768-F6F3-41B1-853B-E1A593F89ECF}" v="136" dt="2023-07-17T16:07:04.196"/>
    <p1510:client id="{FF4D6A0F-699F-4FD8-8B10-7477703C3F76}" v="440" dt="2023-07-11T13:13:20.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38" autoAdjust="0"/>
  </p:normalViewPr>
  <p:slideViewPr>
    <p:cSldViewPr snapToGrid="0">
      <p:cViewPr varScale="1">
        <p:scale>
          <a:sx n="53" d="100"/>
          <a:sy n="53" d="100"/>
        </p:scale>
        <p:origin x="11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pson Louisa - Comms &amp; Engagement" clId="Web-{5EC31AD7-3CDB-4F17-87AA-B1DC5AE8EE9F}"/>
    <pc:docChg chg="modSld">
      <pc:chgData name="Sampson Louisa - Comms &amp; Engagement" userId="" providerId="" clId="Web-{5EC31AD7-3CDB-4F17-87AA-B1DC5AE8EE9F}" dt="2023-07-17T16:00:37.497" v="397" actId="1076"/>
      <pc:docMkLst>
        <pc:docMk/>
      </pc:docMkLst>
      <pc:sldChg chg="modSp">
        <pc:chgData name="Sampson Louisa - Comms &amp; Engagement" userId="" providerId="" clId="Web-{5EC31AD7-3CDB-4F17-87AA-B1DC5AE8EE9F}" dt="2023-07-17T15:58:45.011" v="334" actId="20577"/>
        <pc:sldMkLst>
          <pc:docMk/>
          <pc:sldMk cId="1532328857" sldId="303"/>
        </pc:sldMkLst>
        <pc:spChg chg="mod">
          <ac:chgData name="Sampson Louisa - Comms &amp; Engagement" userId="" providerId="" clId="Web-{5EC31AD7-3CDB-4F17-87AA-B1DC5AE8EE9F}" dt="2023-07-17T15:58:45.011" v="334" actId="20577"/>
          <ac:spMkLst>
            <pc:docMk/>
            <pc:sldMk cId="1532328857" sldId="303"/>
            <ac:spMk id="7" creationId="{30E26790-4874-EA64-CA63-75CA0AB3293B}"/>
          </ac:spMkLst>
        </pc:spChg>
      </pc:sldChg>
      <pc:sldChg chg="modSp">
        <pc:chgData name="Sampson Louisa - Comms &amp; Engagement" userId="" providerId="" clId="Web-{5EC31AD7-3CDB-4F17-87AA-B1DC5AE8EE9F}" dt="2023-07-17T16:00:37.497" v="397" actId="1076"/>
        <pc:sldMkLst>
          <pc:docMk/>
          <pc:sldMk cId="3330506364" sldId="328"/>
        </pc:sldMkLst>
        <pc:spChg chg="mod">
          <ac:chgData name="Sampson Louisa - Comms &amp; Engagement" userId="" providerId="" clId="Web-{5EC31AD7-3CDB-4F17-87AA-B1DC5AE8EE9F}" dt="2023-07-17T16:00:37.497" v="397" actId="1076"/>
          <ac:spMkLst>
            <pc:docMk/>
            <pc:sldMk cId="3330506364" sldId="328"/>
            <ac:spMk id="6" creationId="{2727E5A8-F1C6-BC14-8196-4D92C31BFED0}"/>
          </ac:spMkLst>
        </pc:spChg>
        <pc:spChg chg="mod">
          <ac:chgData name="Sampson Louisa - Comms &amp; Engagement" userId="" providerId="" clId="Web-{5EC31AD7-3CDB-4F17-87AA-B1DC5AE8EE9F}" dt="2023-07-17T16:00:26.685" v="395" actId="20577"/>
          <ac:spMkLst>
            <pc:docMk/>
            <pc:sldMk cId="3330506364" sldId="328"/>
            <ac:spMk id="7" creationId="{30E26790-4874-EA64-CA63-75CA0AB3293B}"/>
          </ac:spMkLst>
        </pc:spChg>
      </pc:sldChg>
      <pc:sldChg chg="modSp modCm">
        <pc:chgData name="Sampson Louisa - Comms &amp; Engagement" userId="" providerId="" clId="Web-{5EC31AD7-3CDB-4F17-87AA-B1DC5AE8EE9F}" dt="2023-07-17T15:55:34.101" v="149" actId="20577"/>
        <pc:sldMkLst>
          <pc:docMk/>
          <pc:sldMk cId="2607412355" sldId="329"/>
        </pc:sldMkLst>
        <pc:spChg chg="mod">
          <ac:chgData name="Sampson Louisa - Comms &amp; Engagement" userId="" providerId="" clId="Web-{5EC31AD7-3CDB-4F17-87AA-B1DC5AE8EE9F}" dt="2023-07-17T15:55:34.101" v="149" actId="20577"/>
          <ac:spMkLst>
            <pc:docMk/>
            <pc:sldMk cId="2607412355" sldId="329"/>
            <ac:spMk id="2" creationId="{785D3939-CF8D-8092-53D8-947AA2ED14AC}"/>
          </ac:spMkLst>
        </pc:spChg>
        <pc:spChg chg="mod">
          <ac:chgData name="Sampson Louisa - Comms &amp; Engagement" userId="" providerId="" clId="Web-{5EC31AD7-3CDB-4F17-87AA-B1DC5AE8EE9F}" dt="2023-07-17T15:52:51.473" v="67" actId="1076"/>
          <ac:spMkLst>
            <pc:docMk/>
            <pc:sldMk cId="2607412355" sldId="329"/>
            <ac:spMk id="6" creationId="{2727E5A8-F1C6-BC14-8196-4D92C31BFED0}"/>
          </ac:spMkLst>
        </pc:spChg>
        <pc:extLst>
          <p:ext xmlns:p="http://schemas.openxmlformats.org/presentationml/2006/main" uri="{D6D511B9-2390-475A-947B-AFAB55BFBCF1}">
            <pc226:cmChg xmlns:pc226="http://schemas.microsoft.com/office/powerpoint/2022/06/main/command" chg="mod">
              <pc226:chgData name="Sampson Louisa - Comms &amp; Engagement" userId="" providerId="" clId="Web-{5EC31AD7-3CDB-4F17-87AA-B1DC5AE8EE9F}" dt="2023-07-17T15:55:22.226" v="148" actId="20577"/>
              <pc2:cmMkLst xmlns:pc2="http://schemas.microsoft.com/office/powerpoint/2019/9/main/command">
                <pc:docMk/>
                <pc:sldMk cId="2607412355" sldId="329"/>
                <pc2:cmMk id="{38D0D188-68A2-4E03-A435-899AF5014DE9}"/>
              </pc2:cmMkLst>
            </pc226:cmChg>
          </p:ext>
        </pc:extLst>
      </pc:sldChg>
    </pc:docChg>
  </pc:docChgLst>
  <pc:docChgLst>
    <pc:chgData name="Maraj Sunita - Comms &amp; Engagement" userId="uBBI/MrjtSUgBZapYnaQjK1fAIRc4Iiquw2Ab7+MMIk=" providerId="None" clId="Web-{46D6E348-710D-4C62-9A0B-DF21C686D4DF}"/>
    <pc:docChg chg="modSld">
      <pc:chgData name="Maraj Sunita - Comms &amp; Engagement" userId="uBBI/MrjtSUgBZapYnaQjK1fAIRc4Iiquw2Ab7+MMIk=" providerId="None" clId="Web-{46D6E348-710D-4C62-9A0B-DF21C686D4DF}" dt="2023-06-28T10:05:28.017" v="253" actId="20577"/>
      <pc:docMkLst>
        <pc:docMk/>
      </pc:docMkLst>
      <pc:sldChg chg="modSp">
        <pc:chgData name="Maraj Sunita - Comms &amp; Engagement" userId="uBBI/MrjtSUgBZapYnaQjK1fAIRc4Iiquw2Ab7+MMIk=" providerId="None" clId="Web-{46D6E348-710D-4C62-9A0B-DF21C686D4DF}" dt="2023-06-28T10:05:28.017" v="253" actId="20577"/>
        <pc:sldMkLst>
          <pc:docMk/>
          <pc:sldMk cId="2246981828" sldId="292"/>
        </pc:sldMkLst>
        <pc:spChg chg="mod">
          <ac:chgData name="Maraj Sunita - Comms &amp; Engagement" userId="uBBI/MrjtSUgBZapYnaQjK1fAIRc4Iiquw2Ab7+MMIk=" providerId="None" clId="Web-{46D6E348-710D-4C62-9A0B-DF21C686D4DF}" dt="2023-06-28T10:05:28.017" v="253" actId="20577"/>
          <ac:spMkLst>
            <pc:docMk/>
            <pc:sldMk cId="2246981828" sldId="292"/>
            <ac:spMk id="6" creationId="{97193D60-3103-C578-5E0F-BE5E16ABA0F7}"/>
          </ac:spMkLst>
        </pc:spChg>
      </pc:sldChg>
      <pc:sldChg chg="modSp">
        <pc:chgData name="Maraj Sunita - Comms &amp; Engagement" userId="uBBI/MrjtSUgBZapYnaQjK1fAIRc4Iiquw2Ab7+MMIk=" providerId="None" clId="Web-{46D6E348-710D-4C62-9A0B-DF21C686D4DF}" dt="2023-06-28T10:00:15.818" v="245" actId="20577"/>
        <pc:sldMkLst>
          <pc:docMk/>
          <pc:sldMk cId="2895246426" sldId="295"/>
        </pc:sldMkLst>
        <pc:spChg chg="mod">
          <ac:chgData name="Maraj Sunita - Comms &amp; Engagement" userId="uBBI/MrjtSUgBZapYnaQjK1fAIRc4Iiquw2Ab7+MMIk=" providerId="None" clId="Web-{46D6E348-710D-4C62-9A0B-DF21C686D4DF}" dt="2023-06-28T10:00:15.818" v="245" actId="20577"/>
          <ac:spMkLst>
            <pc:docMk/>
            <pc:sldMk cId="2895246426" sldId="295"/>
            <ac:spMk id="2" creationId="{00000000-0000-0000-0000-000000000000}"/>
          </ac:spMkLst>
        </pc:spChg>
      </pc:sldChg>
      <pc:sldChg chg="modSp modCm">
        <pc:chgData name="Maraj Sunita - Comms &amp; Engagement" userId="uBBI/MrjtSUgBZapYnaQjK1fAIRc4Iiquw2Ab7+MMIk=" providerId="None" clId="Web-{46D6E348-710D-4C62-9A0B-DF21C686D4DF}" dt="2023-06-28T08:20:30.719" v="210"/>
        <pc:sldMkLst>
          <pc:docMk/>
          <pc:sldMk cId="955105798" sldId="297"/>
        </pc:sldMkLst>
        <pc:spChg chg="mod">
          <ac:chgData name="Maraj Sunita - Comms &amp; Engagement" userId="uBBI/MrjtSUgBZapYnaQjK1fAIRc4Iiquw2Ab7+MMIk=" providerId="None" clId="Web-{46D6E348-710D-4C62-9A0B-DF21C686D4DF}" dt="2023-06-28T08:20:23.438" v="209" actId="20577"/>
          <ac:spMkLst>
            <pc:docMk/>
            <pc:sldMk cId="955105798" sldId="29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uBBI/MrjtSUgBZapYnaQjK1fAIRc4Iiquw2Ab7+MMIk=" providerId="None" clId="Web-{46D6E348-710D-4C62-9A0B-DF21C686D4DF}" dt="2023-06-28T08:20:30.719" v="210"/>
              <pc2:cmMkLst xmlns:pc2="http://schemas.microsoft.com/office/powerpoint/2019/9/main/command">
                <pc:docMk/>
                <pc:sldMk cId="955105798" sldId="297"/>
                <pc2:cmMk id="{7421817D-A01C-4F8D-9EE1-B853A33BC808}"/>
              </pc2:cmMkLst>
            </pc226:cmChg>
          </p:ext>
        </pc:extLst>
      </pc:sldChg>
      <pc:sldChg chg="modSp modCm">
        <pc:chgData name="Maraj Sunita - Comms &amp; Engagement" userId="uBBI/MrjtSUgBZapYnaQjK1fAIRc4Iiquw2Ab7+MMIk=" providerId="None" clId="Web-{46D6E348-710D-4C62-9A0B-DF21C686D4DF}" dt="2023-06-28T08:30:53.211" v="211" actId="1076"/>
        <pc:sldMkLst>
          <pc:docMk/>
          <pc:sldMk cId="3649732558" sldId="298"/>
        </pc:sldMkLst>
        <pc:spChg chg="mod">
          <ac:chgData name="Maraj Sunita - Comms &amp; Engagement" userId="uBBI/MrjtSUgBZapYnaQjK1fAIRc4Iiquw2Ab7+MMIk=" providerId="None" clId="Web-{46D6E348-710D-4C62-9A0B-DF21C686D4DF}" dt="2023-06-28T08:30:53.211" v="211" actId="1076"/>
          <ac:spMkLst>
            <pc:docMk/>
            <pc:sldMk cId="3649732558" sldId="298"/>
            <ac:spMk id="2" creationId="{00000000-0000-0000-0000-000000000000}"/>
          </ac:spMkLst>
        </pc:spChg>
        <pc:spChg chg="mod">
          <ac:chgData name="Maraj Sunita - Comms &amp; Engagement" userId="uBBI/MrjtSUgBZapYnaQjK1fAIRc4Iiquw2Ab7+MMIk=" providerId="None" clId="Web-{46D6E348-710D-4C62-9A0B-DF21C686D4DF}" dt="2023-06-28T08:15:55.309" v="93" actId="20577"/>
          <ac:spMkLst>
            <pc:docMk/>
            <pc:sldMk cId="3649732558" sldId="298"/>
            <ac:spMk id="6" creationId="{DF832F3C-FED2-42D2-FCFF-1F584569AEE9}"/>
          </ac:spMkLst>
        </pc:spChg>
        <pc:picChg chg="mod">
          <ac:chgData name="Maraj Sunita - Comms &amp; Engagement" userId="uBBI/MrjtSUgBZapYnaQjK1fAIRc4Iiquw2Ab7+MMIk=" providerId="None" clId="Web-{46D6E348-710D-4C62-9A0B-DF21C686D4DF}" dt="2023-06-28T08:15:43.309" v="91" actId="1076"/>
          <ac:picMkLst>
            <pc:docMk/>
            <pc:sldMk cId="3649732558" sldId="298"/>
            <ac:picMk id="2050" creationId="{00000000-0000-0000-0000-000000000000}"/>
          </ac:picMkLst>
        </pc:picChg>
        <pc:extLst>
          <p:ext xmlns:p="http://schemas.openxmlformats.org/presentationml/2006/main" uri="{D6D511B9-2390-475A-947B-AFAB55BFBCF1}">
            <pc226:cmChg xmlns:pc226="http://schemas.microsoft.com/office/powerpoint/2022/06/main/command" chg="mod">
              <pc226:chgData name="Maraj Sunita - Comms &amp; Engagement" userId="uBBI/MrjtSUgBZapYnaQjK1fAIRc4Iiquw2Ab7+MMIk=" providerId="None" clId="Web-{46D6E348-710D-4C62-9A0B-DF21C686D4DF}" dt="2023-06-28T08:13:40.605" v="10"/>
              <pc2:cmMkLst xmlns:pc2="http://schemas.microsoft.com/office/powerpoint/2019/9/main/command">
                <pc:docMk/>
                <pc:sldMk cId="3649732558" sldId="298"/>
                <pc2:cmMk id="{DD37D220-972D-44C6-A74D-961B3E33F983}"/>
              </pc2:cmMkLst>
            </pc226:cmChg>
          </p:ext>
        </pc:extLst>
      </pc:sldChg>
    </pc:docChg>
  </pc:docChgLst>
  <pc:docChgLst>
    <pc:chgData name="Sampson Louisa - Communication &amp; Engagement" userId="S::louisa.sampson@met.police.uk::733bc98a-5c81-4007-a327-eeff5ca16059" providerId="AD" clId="Web-{70AB0929-3403-D105-0086-FE48A70592F1}"/>
    <pc:docChg chg="addSld delSld modSld sldOrd">
      <pc:chgData name="Sampson Louisa - Communication &amp; Engagement" userId="S::louisa.sampson@met.police.uk::733bc98a-5c81-4007-a327-eeff5ca16059" providerId="AD" clId="Web-{70AB0929-3403-D105-0086-FE48A70592F1}" dt="2023-07-17T08:32:22.804" v="361"/>
      <pc:docMkLst>
        <pc:docMk/>
      </pc:docMkLst>
      <pc:sldChg chg="del">
        <pc:chgData name="Sampson Louisa - Communication &amp; Engagement" userId="S::louisa.sampson@met.police.uk::733bc98a-5c81-4007-a327-eeff5ca16059" providerId="AD" clId="Web-{70AB0929-3403-D105-0086-FE48A70592F1}" dt="2023-07-17T08:30:38.503" v="297"/>
        <pc:sldMkLst>
          <pc:docMk/>
          <pc:sldMk cId="2683295928" sldId="268"/>
        </pc:sldMkLst>
      </pc:sldChg>
      <pc:sldChg chg="modSp">
        <pc:chgData name="Sampson Louisa - Communication &amp; Engagement" userId="S::louisa.sampson@met.police.uk::733bc98a-5c81-4007-a327-eeff5ca16059" providerId="AD" clId="Web-{70AB0929-3403-D105-0086-FE48A70592F1}" dt="2023-07-17T08:09:38.026" v="67" actId="14100"/>
        <pc:sldMkLst>
          <pc:docMk/>
          <pc:sldMk cId="2308792041" sldId="291"/>
        </pc:sldMkLst>
        <pc:spChg chg="mod">
          <ac:chgData name="Sampson Louisa - Communication &amp; Engagement" userId="S::louisa.sampson@met.police.uk::733bc98a-5c81-4007-a327-eeff5ca16059" providerId="AD" clId="Web-{70AB0929-3403-D105-0086-FE48A70592F1}" dt="2023-07-17T08:09:38.026" v="67" actId="14100"/>
          <ac:spMkLst>
            <pc:docMk/>
            <pc:sldMk cId="2308792041" sldId="291"/>
            <ac:spMk id="9" creationId="{53C1B658-610D-5F37-BAB5-E076D92D3A2F}"/>
          </ac:spMkLst>
        </pc:spChg>
      </pc:sldChg>
      <pc:sldChg chg="del">
        <pc:chgData name="Sampson Louisa - Communication &amp; Engagement" userId="S::louisa.sampson@met.police.uk::733bc98a-5c81-4007-a327-eeff5ca16059" providerId="AD" clId="Web-{70AB0929-3403-D105-0086-FE48A70592F1}" dt="2023-07-17T08:30:37.253" v="296"/>
        <pc:sldMkLst>
          <pc:docMk/>
          <pc:sldMk cId="3048487091" sldId="296"/>
        </pc:sldMkLst>
      </pc:sldChg>
      <pc:sldChg chg="addSp delSp modSp mod modClrScheme modCm chgLayout">
        <pc:chgData name="Sampson Louisa - Communication &amp; Engagement" userId="S::louisa.sampson@met.police.uk::733bc98a-5c81-4007-a327-eeff5ca16059" providerId="AD" clId="Web-{70AB0929-3403-D105-0086-FE48A70592F1}" dt="2023-07-17T08:29:26.203" v="253" actId="20577"/>
        <pc:sldMkLst>
          <pc:docMk/>
          <pc:sldMk cId="3244573679" sldId="302"/>
        </pc:sldMkLst>
        <pc:spChg chg="mod">
          <ac:chgData name="Sampson Louisa - Communication &amp; Engagement" userId="S::louisa.sampson@met.police.uk::733bc98a-5c81-4007-a327-eeff5ca16059" providerId="AD" clId="Web-{70AB0929-3403-D105-0086-FE48A70592F1}" dt="2023-07-17T08:29:14.296" v="246"/>
          <ac:spMkLst>
            <pc:docMk/>
            <pc:sldMk cId="3244573679" sldId="302"/>
            <ac:spMk id="2" creationId="{785D3939-CF8D-8092-53D8-947AA2ED14AC}"/>
          </ac:spMkLst>
        </pc:spChg>
        <pc:spChg chg="add del mod">
          <ac:chgData name="Sampson Louisa - Communication &amp; Engagement" userId="S::louisa.sampson@met.police.uk::733bc98a-5c81-4007-a327-eeff5ca16059" providerId="AD" clId="Web-{70AB0929-3403-D105-0086-FE48A70592F1}" dt="2023-07-17T08:09:51.042" v="70"/>
          <ac:spMkLst>
            <pc:docMk/>
            <pc:sldMk cId="3244573679" sldId="302"/>
            <ac:spMk id="4" creationId="{DC4ECE9D-FF94-B171-EEA5-1D55B66FAA6A}"/>
          </ac:spMkLst>
        </pc:spChg>
        <pc:spChg chg="mod">
          <ac:chgData name="Sampson Louisa - Communication &amp; Engagement" userId="S::louisa.sampson@met.police.uk::733bc98a-5c81-4007-a327-eeff5ca16059" providerId="AD" clId="Web-{70AB0929-3403-D105-0086-FE48A70592F1}" dt="2023-07-17T08:29:26.203" v="253" actId="20577"/>
          <ac:spMkLst>
            <pc:docMk/>
            <pc:sldMk cId="3244573679" sldId="302"/>
            <ac:spMk id="6" creationId="{2727E5A8-F1C6-BC14-8196-4D92C31BFED0}"/>
          </ac:spMkLst>
        </pc:spChg>
        <pc:picChg chg="del">
          <ac:chgData name="Sampson Louisa - Communication &amp; Engagement" userId="S::louisa.sampson@met.police.uk::733bc98a-5c81-4007-a327-eeff5ca16059" providerId="AD" clId="Web-{70AB0929-3403-D105-0086-FE48A70592F1}" dt="2023-07-17T08:09:49.886" v="69"/>
          <ac:picMkLst>
            <pc:docMk/>
            <pc:sldMk cId="3244573679" sldId="302"/>
            <ac:picMk id="10" creationId="{A16818D1-4C3E-BA52-5B91-4C0C64DD8880}"/>
          </ac:picMkLst>
        </pc:picChg>
        <pc:extLst>
          <p:ext xmlns:p="http://schemas.openxmlformats.org/presentationml/2006/main" uri="{D6D511B9-2390-475A-947B-AFAB55BFBCF1}">
            <pc226:cmChg xmlns:pc226="http://schemas.microsoft.com/office/powerpoint/2022/06/main/command" chg="mod">
              <pc226:chgData name="Sampson Louisa - Communication &amp; Engagement" userId="S::louisa.sampson@met.police.uk::733bc98a-5c81-4007-a327-eeff5ca16059" providerId="AD" clId="Web-{70AB0929-3403-D105-0086-FE48A70592F1}" dt="2023-07-17T08:29:25.015" v="252" actId="20577"/>
              <pc2:cmMkLst xmlns:pc2="http://schemas.microsoft.com/office/powerpoint/2019/9/main/command">
                <pc:docMk/>
                <pc:sldMk cId="3244573679" sldId="302"/>
                <pc2:cmMk id="{51FB9328-5B6F-4E1A-9AF8-A2241D99BD41}"/>
              </pc2:cmMkLst>
            </pc226:cmChg>
          </p:ext>
        </pc:extLst>
      </pc:sldChg>
      <pc:sldChg chg="modSp del">
        <pc:chgData name="Sampson Louisa - Communication &amp; Engagement" userId="S::louisa.sampson@met.police.uk::733bc98a-5c81-4007-a327-eeff5ca16059" providerId="AD" clId="Web-{70AB0929-3403-D105-0086-FE48A70592F1}" dt="2023-07-14T15:42:33.323" v="13"/>
        <pc:sldMkLst>
          <pc:docMk/>
          <pc:sldMk cId="1628919832" sldId="309"/>
        </pc:sldMkLst>
        <pc:spChg chg="mod">
          <ac:chgData name="Sampson Louisa - Communication &amp; Engagement" userId="S::louisa.sampson@met.police.uk::733bc98a-5c81-4007-a327-eeff5ca16059" providerId="AD" clId="Web-{70AB0929-3403-D105-0086-FE48A70592F1}" dt="2023-07-14T15:41:39.493" v="12" actId="20577"/>
          <ac:spMkLst>
            <pc:docMk/>
            <pc:sldMk cId="1628919832" sldId="309"/>
            <ac:spMk id="3" creationId="{11D3CF47-B1DA-23ED-8900-0781226F70C4}"/>
          </ac:spMkLst>
        </pc:spChg>
      </pc:sldChg>
      <pc:sldChg chg="del">
        <pc:chgData name="Sampson Louisa - Communication &amp; Engagement" userId="S::louisa.sampson@met.police.uk::733bc98a-5c81-4007-a327-eeff5ca16059" providerId="AD" clId="Web-{70AB0929-3403-D105-0086-FE48A70592F1}" dt="2023-07-17T08:30:34.143" v="294"/>
        <pc:sldMkLst>
          <pc:docMk/>
          <pc:sldMk cId="2613332251" sldId="314"/>
        </pc:sldMkLst>
      </pc:sldChg>
      <pc:sldChg chg="addSp delSp modSp">
        <pc:chgData name="Sampson Louisa - Communication &amp; Engagement" userId="S::louisa.sampson@met.police.uk::733bc98a-5c81-4007-a327-eeff5ca16059" providerId="AD" clId="Web-{70AB0929-3403-D105-0086-FE48A70592F1}" dt="2023-07-17T08:32:22.804" v="361"/>
        <pc:sldMkLst>
          <pc:docMk/>
          <pc:sldMk cId="3729283617" sldId="320"/>
        </pc:sldMkLst>
        <pc:spChg chg="mod">
          <ac:chgData name="Sampson Louisa - Communication &amp; Engagement" userId="S::louisa.sampson@met.police.uk::733bc98a-5c81-4007-a327-eeff5ca16059" providerId="AD" clId="Web-{70AB0929-3403-D105-0086-FE48A70592F1}" dt="2023-07-17T08:32:22.804" v="361"/>
          <ac:spMkLst>
            <pc:docMk/>
            <pc:sldMk cId="3729283617" sldId="320"/>
            <ac:spMk id="2" creationId="{8CF3B056-E7B0-8E6A-0AD6-8AC9FCF33494}"/>
          </ac:spMkLst>
        </pc:spChg>
        <pc:spChg chg="del">
          <ac:chgData name="Sampson Louisa - Communication &amp; Engagement" userId="S::louisa.sampson@met.police.uk::733bc98a-5c81-4007-a327-eeff5ca16059" providerId="AD" clId="Web-{70AB0929-3403-D105-0086-FE48A70592F1}" dt="2023-07-17T08:32:22.804" v="361"/>
          <ac:spMkLst>
            <pc:docMk/>
            <pc:sldMk cId="3729283617" sldId="320"/>
            <ac:spMk id="4" creationId="{D69E9106-9A53-FB13-03C9-8C00DE51C558}"/>
          </ac:spMkLst>
        </pc:spChg>
        <pc:spChg chg="add">
          <ac:chgData name="Sampson Louisa - Communication &amp; Engagement" userId="S::louisa.sampson@met.police.uk::733bc98a-5c81-4007-a327-eeff5ca16059" providerId="AD" clId="Web-{70AB0929-3403-D105-0086-FE48A70592F1}" dt="2023-07-17T08:32:22.804" v="361"/>
          <ac:spMkLst>
            <pc:docMk/>
            <pc:sldMk cId="3729283617" sldId="320"/>
            <ac:spMk id="10" creationId="{D7FB7939-F7D2-42A6-2C2C-7E436C1B8CDE}"/>
          </ac:spMkLst>
        </pc:spChg>
        <pc:picChg chg="mod ord">
          <ac:chgData name="Sampson Louisa - Communication &amp; Engagement" userId="S::louisa.sampson@met.police.uk::733bc98a-5c81-4007-a327-eeff5ca16059" providerId="AD" clId="Web-{70AB0929-3403-D105-0086-FE48A70592F1}" dt="2023-07-17T08:32:22.804" v="361"/>
          <ac:picMkLst>
            <pc:docMk/>
            <pc:sldMk cId="3729283617" sldId="320"/>
            <ac:picMk id="8" creationId="{192874D7-00F8-B01C-0F71-5BB1C887C122}"/>
          </ac:picMkLst>
        </pc:picChg>
      </pc:sldChg>
      <pc:sldChg chg="del">
        <pc:chgData name="Sampson Louisa - Communication &amp; Engagement" userId="S::louisa.sampson@met.police.uk::733bc98a-5c81-4007-a327-eeff5ca16059" providerId="AD" clId="Web-{70AB0929-3403-D105-0086-FE48A70592F1}" dt="2023-07-17T08:30:40.409" v="298"/>
        <pc:sldMkLst>
          <pc:docMk/>
          <pc:sldMk cId="1471926358" sldId="323"/>
        </pc:sldMkLst>
      </pc:sldChg>
      <pc:sldChg chg="del">
        <pc:chgData name="Sampson Louisa - Communication &amp; Engagement" userId="S::louisa.sampson@met.police.uk::733bc98a-5c81-4007-a327-eeff5ca16059" providerId="AD" clId="Web-{70AB0929-3403-D105-0086-FE48A70592F1}" dt="2023-07-17T08:30:30.690" v="293"/>
        <pc:sldMkLst>
          <pc:docMk/>
          <pc:sldMk cId="431195579" sldId="324"/>
        </pc:sldMkLst>
      </pc:sldChg>
      <pc:sldChg chg="del">
        <pc:chgData name="Sampson Louisa - Communication &amp; Engagement" userId="S::louisa.sampson@met.police.uk::733bc98a-5c81-4007-a327-eeff5ca16059" providerId="AD" clId="Web-{70AB0929-3403-D105-0086-FE48A70592F1}" dt="2023-07-17T08:30:35.831" v="295"/>
        <pc:sldMkLst>
          <pc:docMk/>
          <pc:sldMk cId="2000065244" sldId="325"/>
        </pc:sldMkLst>
      </pc:sldChg>
      <pc:sldChg chg="modSp add mod replId modClrScheme modCm chgLayout">
        <pc:chgData name="Sampson Louisa - Communication &amp; Engagement" userId="S::louisa.sampson@met.police.uk::733bc98a-5c81-4007-a327-eeff5ca16059" providerId="AD" clId="Web-{70AB0929-3403-D105-0086-FE48A70592F1}" dt="2023-07-17T08:28:48.108" v="244"/>
        <pc:sldMkLst>
          <pc:docMk/>
          <pc:sldMk cId="4031304929" sldId="326"/>
        </pc:sldMkLst>
        <pc:spChg chg="mod ord">
          <ac:chgData name="Sampson Louisa - Communication &amp; Engagement" userId="S::louisa.sampson@met.police.uk::733bc98a-5c81-4007-a327-eeff5ca16059" providerId="AD" clId="Web-{70AB0929-3403-D105-0086-FE48A70592F1}" dt="2023-07-17T08:28:48.108" v="244"/>
          <ac:spMkLst>
            <pc:docMk/>
            <pc:sldMk cId="4031304929" sldId="326"/>
            <ac:spMk id="2" creationId="{785D3939-CF8D-8092-53D8-947AA2ED14AC}"/>
          </ac:spMkLst>
        </pc:spChg>
        <pc:spChg chg="mod">
          <ac:chgData name="Sampson Louisa - Communication &amp; Engagement" userId="S::louisa.sampson@met.police.uk::733bc98a-5c81-4007-a327-eeff5ca16059" providerId="AD" clId="Web-{70AB0929-3403-D105-0086-FE48A70592F1}" dt="2023-07-17T08:28:48.108" v="244"/>
          <ac:spMkLst>
            <pc:docMk/>
            <pc:sldMk cId="4031304929" sldId="326"/>
            <ac:spMk id="6" creationId="{2727E5A8-F1C6-BC14-8196-4D92C31BFED0}"/>
          </ac:spMkLst>
        </pc:spChg>
        <pc:picChg chg="mod">
          <ac:chgData name="Sampson Louisa - Communication &amp; Engagement" userId="S::louisa.sampson@met.police.uk::733bc98a-5c81-4007-a327-eeff5ca16059" providerId="AD" clId="Web-{70AB0929-3403-D105-0086-FE48A70592F1}" dt="2023-07-17T08:28:48.108" v="244"/>
          <ac:picMkLst>
            <pc:docMk/>
            <pc:sldMk cId="4031304929" sldId="326"/>
            <ac:picMk id="10" creationId="{A16818D1-4C3E-BA52-5B91-4C0C64DD8880}"/>
          </ac:picMkLst>
        </pc:picChg>
        <pc:extLst>
          <p:ext xmlns:p="http://schemas.openxmlformats.org/presentationml/2006/main" uri="{D6D511B9-2390-475A-947B-AFAB55BFBCF1}">
            <pc226:cmChg xmlns:pc226="http://schemas.microsoft.com/office/powerpoint/2022/06/main/command" chg="mod">
              <pc226:chgData name="Sampson Louisa - Communication &amp; Engagement" userId="S::louisa.sampson@met.police.uk::733bc98a-5c81-4007-a327-eeff5ca16059" providerId="AD" clId="Web-{70AB0929-3403-D105-0086-FE48A70592F1}" dt="2023-07-17T08:28:48.108" v="244"/>
              <pc2:cmMkLst xmlns:pc2="http://schemas.microsoft.com/office/powerpoint/2019/9/main/command">
                <pc:docMk/>
                <pc:sldMk cId="4031304929" sldId="326"/>
                <pc2:cmMk id="{38D0D188-68A2-4E03-A435-899AF5014DE9}"/>
              </pc2:cmMkLst>
            </pc226:cmChg>
          </p:ext>
        </pc:extLst>
      </pc:sldChg>
      <pc:sldChg chg="modSp add mod replId modClrScheme modCm chgLayout">
        <pc:chgData name="Sampson Louisa - Communication &amp; Engagement" userId="S::louisa.sampson@met.police.uk::733bc98a-5c81-4007-a327-eeff5ca16059" providerId="AD" clId="Web-{70AB0929-3403-D105-0086-FE48A70592F1}" dt="2023-07-17T08:28:58.170" v="245"/>
        <pc:sldMkLst>
          <pc:docMk/>
          <pc:sldMk cId="3702241236" sldId="327"/>
        </pc:sldMkLst>
        <pc:spChg chg="mod">
          <ac:chgData name="Sampson Louisa - Communication &amp; Engagement" userId="S::louisa.sampson@met.police.uk::733bc98a-5c81-4007-a327-eeff5ca16059" providerId="AD" clId="Web-{70AB0929-3403-D105-0086-FE48A70592F1}" dt="2023-07-17T08:28:58.170" v="245"/>
          <ac:spMkLst>
            <pc:docMk/>
            <pc:sldMk cId="3702241236" sldId="327"/>
            <ac:spMk id="2" creationId="{785D3939-CF8D-8092-53D8-947AA2ED14AC}"/>
          </ac:spMkLst>
        </pc:spChg>
        <pc:spChg chg="mod">
          <ac:chgData name="Sampson Louisa - Communication &amp; Engagement" userId="S::louisa.sampson@met.police.uk::733bc98a-5c81-4007-a327-eeff5ca16059" providerId="AD" clId="Web-{70AB0929-3403-D105-0086-FE48A70592F1}" dt="2023-07-17T08:28:58.170" v="245"/>
          <ac:spMkLst>
            <pc:docMk/>
            <pc:sldMk cId="3702241236" sldId="327"/>
            <ac:spMk id="6" creationId="{2727E5A8-F1C6-BC14-8196-4D92C31BFED0}"/>
          </ac:spMkLst>
        </pc:spChg>
        <pc:extLst>
          <p:ext xmlns:p="http://schemas.openxmlformats.org/presentationml/2006/main" uri="{D6D511B9-2390-475A-947B-AFAB55BFBCF1}">
            <pc226:cmChg xmlns:pc226="http://schemas.microsoft.com/office/powerpoint/2022/06/main/command" chg="mod">
              <pc226:chgData name="Sampson Louisa - Communication &amp; Engagement" userId="S::louisa.sampson@met.police.uk::733bc98a-5c81-4007-a327-eeff5ca16059" providerId="AD" clId="Web-{70AB0929-3403-D105-0086-FE48A70592F1}" dt="2023-07-17T08:28:58.170" v="245"/>
              <pc2:cmMkLst xmlns:pc2="http://schemas.microsoft.com/office/powerpoint/2019/9/main/command">
                <pc:docMk/>
                <pc:sldMk cId="3702241236" sldId="327"/>
                <pc2:cmMk id="{56B5D063-B3F9-4EA3-9A8B-138F1DFE9496}"/>
              </pc2:cmMkLst>
            </pc226:cmChg>
          </p:ext>
        </pc:extLst>
      </pc:sldChg>
      <pc:sldChg chg="delSp modSp add ord replId">
        <pc:chgData name="Sampson Louisa - Communication &amp; Engagement" userId="S::louisa.sampson@met.police.uk::733bc98a-5c81-4007-a327-eeff5ca16059" providerId="AD" clId="Web-{70AB0929-3403-D105-0086-FE48A70592F1}" dt="2023-07-17T08:32:16.117" v="360" actId="20577"/>
        <pc:sldMkLst>
          <pc:docMk/>
          <pc:sldMk cId="3330506364" sldId="328"/>
        </pc:sldMkLst>
        <pc:spChg chg="mod">
          <ac:chgData name="Sampson Louisa - Communication &amp; Engagement" userId="S::louisa.sampson@met.police.uk::733bc98a-5c81-4007-a327-eeff5ca16059" providerId="AD" clId="Web-{70AB0929-3403-D105-0086-FE48A70592F1}" dt="2023-07-17T08:31:18.739" v="324" actId="20577"/>
          <ac:spMkLst>
            <pc:docMk/>
            <pc:sldMk cId="3330506364" sldId="328"/>
            <ac:spMk id="6" creationId="{2727E5A8-F1C6-BC14-8196-4D92C31BFED0}"/>
          </ac:spMkLst>
        </pc:spChg>
        <pc:spChg chg="mod">
          <ac:chgData name="Sampson Louisa - Communication &amp; Engagement" userId="S::louisa.sampson@met.police.uk::733bc98a-5c81-4007-a327-eeff5ca16059" providerId="AD" clId="Web-{70AB0929-3403-D105-0086-FE48A70592F1}" dt="2023-07-17T08:32:16.117" v="360" actId="20577"/>
          <ac:spMkLst>
            <pc:docMk/>
            <pc:sldMk cId="3330506364" sldId="328"/>
            <ac:spMk id="7" creationId="{30E26790-4874-EA64-CA63-75CA0AB3293B}"/>
          </ac:spMkLst>
        </pc:spChg>
        <pc:picChg chg="del">
          <ac:chgData name="Sampson Louisa - Communication &amp; Engagement" userId="S::louisa.sampson@met.police.uk::733bc98a-5c81-4007-a327-eeff5ca16059" providerId="AD" clId="Web-{70AB0929-3403-D105-0086-FE48A70592F1}" dt="2023-07-17T08:31:20.349" v="325"/>
          <ac:picMkLst>
            <pc:docMk/>
            <pc:sldMk cId="3330506364" sldId="328"/>
            <ac:picMk id="3" creationId="{437FF14D-5D37-30BC-8DE6-44C02C7FE3C1}"/>
          </ac:picMkLst>
        </pc:picChg>
      </pc:sldChg>
    </pc:docChg>
  </pc:docChgLst>
  <pc:docChgLst>
    <pc:chgData name="Sampson Louisa - Comms &amp; Engagement" clId="Web-{6907678A-F4AF-42AE-B101-91BC6F7EEE09}"/>
    <pc:docChg chg="modSld">
      <pc:chgData name="Sampson Louisa - Comms &amp; Engagement" userId="" providerId="" clId="Web-{6907678A-F4AF-42AE-B101-91BC6F7EEE09}" dt="2023-07-17T15:45:01.826" v="23" actId="14100"/>
      <pc:docMkLst>
        <pc:docMk/>
      </pc:docMkLst>
      <pc:sldChg chg="modSp">
        <pc:chgData name="Sampson Louisa - Comms &amp; Engagement" userId="" providerId="" clId="Web-{6907678A-F4AF-42AE-B101-91BC6F7EEE09}" dt="2023-07-17T15:45:01.826" v="23" actId="14100"/>
        <pc:sldMkLst>
          <pc:docMk/>
          <pc:sldMk cId="2308792041" sldId="291"/>
        </pc:sldMkLst>
        <pc:spChg chg="mod">
          <ac:chgData name="Sampson Louisa - Comms &amp; Engagement" userId="" providerId="" clId="Web-{6907678A-F4AF-42AE-B101-91BC6F7EEE09}" dt="2023-07-17T15:45:01.826" v="23" actId="14100"/>
          <ac:spMkLst>
            <pc:docMk/>
            <pc:sldMk cId="2308792041" sldId="291"/>
            <ac:spMk id="9" creationId="{53C1B658-610D-5F37-BAB5-E076D92D3A2F}"/>
          </ac:spMkLst>
        </pc:spChg>
      </pc:sldChg>
      <pc:sldChg chg="modSp">
        <pc:chgData name="Sampson Louisa - Comms &amp; Engagement" userId="" providerId="" clId="Web-{6907678A-F4AF-42AE-B101-91BC6F7EEE09}" dt="2023-07-17T15:44:24.966" v="15" actId="20577"/>
        <pc:sldMkLst>
          <pc:docMk/>
          <pc:sldMk cId="1532328857" sldId="303"/>
        </pc:sldMkLst>
        <pc:spChg chg="mod">
          <ac:chgData name="Sampson Louisa - Comms &amp; Engagement" userId="" providerId="" clId="Web-{6907678A-F4AF-42AE-B101-91BC6F7EEE09}" dt="2023-07-17T15:44:24.966" v="15" actId="20577"/>
          <ac:spMkLst>
            <pc:docMk/>
            <pc:sldMk cId="1532328857" sldId="303"/>
            <ac:spMk id="6" creationId="{2727E5A8-F1C6-BC14-8196-4D92C31BFED0}"/>
          </ac:spMkLst>
        </pc:spChg>
        <pc:spChg chg="mod">
          <ac:chgData name="Sampson Louisa - Comms &amp; Engagement" userId="" providerId="" clId="Web-{6907678A-F4AF-42AE-B101-91BC6F7EEE09}" dt="2023-07-17T15:44:22.356" v="14" actId="1076"/>
          <ac:spMkLst>
            <pc:docMk/>
            <pc:sldMk cId="1532328857" sldId="303"/>
            <ac:spMk id="7" creationId="{30E26790-4874-EA64-CA63-75CA0AB3293B}"/>
          </ac:spMkLst>
        </pc:spChg>
      </pc:sldChg>
      <pc:sldChg chg="modSp">
        <pc:chgData name="Sampson Louisa - Comms &amp; Engagement" userId="" providerId="" clId="Web-{6907678A-F4AF-42AE-B101-91BC6F7EEE09}" dt="2023-07-17T15:44:02.434" v="4" actId="20577"/>
        <pc:sldMkLst>
          <pc:docMk/>
          <pc:sldMk cId="1828786002" sldId="311"/>
        </pc:sldMkLst>
        <pc:spChg chg="mod">
          <ac:chgData name="Sampson Louisa - Comms &amp; Engagement" userId="" providerId="" clId="Web-{6907678A-F4AF-42AE-B101-91BC6F7EEE09}" dt="2023-07-17T15:44:02.434" v="4" actId="20577"/>
          <ac:spMkLst>
            <pc:docMk/>
            <pc:sldMk cId="1828786002" sldId="311"/>
            <ac:spMk id="4" creationId="{A975BBF9-8B26-E066-65F6-6A77626A23BF}"/>
          </ac:spMkLst>
        </pc:spChg>
      </pc:sldChg>
      <pc:sldChg chg="modSp">
        <pc:chgData name="Sampson Louisa - Comms &amp; Engagement" userId="" providerId="" clId="Web-{6907678A-F4AF-42AE-B101-91BC6F7EEE09}" dt="2023-07-17T15:44:10.731" v="12" actId="20577"/>
        <pc:sldMkLst>
          <pc:docMk/>
          <pc:sldMk cId="3729283617" sldId="320"/>
        </pc:sldMkLst>
        <pc:spChg chg="mod">
          <ac:chgData name="Sampson Louisa - Comms &amp; Engagement" userId="" providerId="" clId="Web-{6907678A-F4AF-42AE-B101-91BC6F7EEE09}" dt="2023-07-17T15:44:10.731" v="12" actId="20577"/>
          <ac:spMkLst>
            <pc:docMk/>
            <pc:sldMk cId="3729283617" sldId="320"/>
            <ac:spMk id="2" creationId="{8CF3B056-E7B0-8E6A-0AD6-8AC9FCF33494}"/>
          </ac:spMkLst>
        </pc:spChg>
      </pc:sldChg>
      <pc:sldChg chg="modSp">
        <pc:chgData name="Sampson Louisa - Comms &amp; Engagement" userId="" providerId="" clId="Web-{6907678A-F4AF-42AE-B101-91BC6F7EEE09}" dt="2023-07-17T15:43:36.449" v="1" actId="20577"/>
        <pc:sldMkLst>
          <pc:docMk/>
          <pc:sldMk cId="3330506364" sldId="328"/>
        </pc:sldMkLst>
        <pc:spChg chg="mod">
          <ac:chgData name="Sampson Louisa - Comms &amp; Engagement" userId="" providerId="" clId="Web-{6907678A-F4AF-42AE-B101-91BC6F7EEE09}" dt="2023-07-17T15:43:36.449" v="1" actId="20577"/>
          <ac:spMkLst>
            <pc:docMk/>
            <pc:sldMk cId="3330506364" sldId="328"/>
            <ac:spMk id="7" creationId="{30E26790-4874-EA64-CA63-75CA0AB3293B}"/>
          </ac:spMkLst>
        </pc:spChg>
      </pc:sldChg>
      <pc:sldChg chg="modSp">
        <pc:chgData name="Sampson Louisa - Comms &amp; Engagement" userId="" providerId="" clId="Web-{6907678A-F4AF-42AE-B101-91BC6F7EEE09}" dt="2023-07-17T15:44:33.700" v="18" actId="20577"/>
        <pc:sldMkLst>
          <pc:docMk/>
          <pc:sldMk cId="2607412355" sldId="329"/>
        </pc:sldMkLst>
        <pc:spChg chg="mod">
          <ac:chgData name="Sampson Louisa - Comms &amp; Engagement" userId="" providerId="" clId="Web-{6907678A-F4AF-42AE-B101-91BC6F7EEE09}" dt="2023-07-17T15:44:33.700" v="18" actId="20577"/>
          <ac:spMkLst>
            <pc:docMk/>
            <pc:sldMk cId="2607412355" sldId="329"/>
            <ac:spMk id="2" creationId="{785D3939-CF8D-8092-53D8-947AA2ED14AC}"/>
          </ac:spMkLst>
        </pc:spChg>
      </pc:sldChg>
    </pc:docChg>
  </pc:docChgLst>
  <pc:docChgLst>
    <pc:chgData name="Miah Raju - Comms &amp; Engagement" clId="Web-{2D51A389-2A71-46D2-BCE9-7E66F444C3CE}"/>
    <pc:docChg chg="modSld">
      <pc:chgData name="Miah Raju - Comms &amp; Engagement" userId="" providerId="" clId="Web-{2D51A389-2A71-46D2-BCE9-7E66F444C3CE}" dt="2023-07-13T17:57:00.195" v="26" actId="20577"/>
      <pc:docMkLst>
        <pc:docMk/>
      </pc:docMkLst>
      <pc:sldChg chg="modSp modCm">
        <pc:chgData name="Miah Raju - Comms &amp; Engagement" userId="" providerId="" clId="Web-{2D51A389-2A71-46D2-BCE9-7E66F444C3CE}" dt="2023-07-13T17:54:59.975" v="12" actId="20577"/>
        <pc:sldMkLst>
          <pc:docMk/>
          <pc:sldMk cId="2246981828" sldId="292"/>
        </pc:sldMkLst>
        <pc:spChg chg="mod">
          <ac:chgData name="Miah Raju - Comms &amp; Engagement" userId="" providerId="" clId="Web-{2D51A389-2A71-46D2-BCE9-7E66F444C3CE}" dt="2023-07-13T17:54:59.975" v="12"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iah Raju - Comms &amp; Engagement" userId="" providerId="" clId="Web-{2D51A389-2A71-46D2-BCE9-7E66F444C3CE}" dt="2023-07-13T17:54:54.881" v="10"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iah Raju - Comms &amp; Engagement" userId="" providerId="" clId="Web-{2D51A389-2A71-46D2-BCE9-7E66F444C3CE}" dt="2023-07-13T17:54:54.881" v="10"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iah Raju - Comms &amp; Engagement" userId="" providerId="" clId="Web-{2D51A389-2A71-46D2-BCE9-7E66F444C3CE}" dt="2023-07-13T17:54:54.881" v="10"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iah Raju - Comms &amp; Engagement" userId="" providerId="" clId="Web-{2D51A389-2A71-46D2-BCE9-7E66F444C3CE}" dt="2023-07-13T17:54:54.881" v="10" actId="20577"/>
              <pc2:cmMkLst xmlns:pc2="http://schemas.microsoft.com/office/powerpoint/2019/9/main/command">
                <pc:docMk/>
                <pc:sldMk cId="2246981828" sldId="292"/>
                <pc2:cmMk id="{4BA015DD-F585-4BF2-909E-8D5EE03AC62C}"/>
              </pc2:cmMkLst>
            </pc226:cmChg>
          </p:ext>
        </pc:extLst>
      </pc:sldChg>
      <pc:sldChg chg="modSp modCm">
        <pc:chgData name="Miah Raju - Comms &amp; Engagement" userId="" providerId="" clId="Web-{2D51A389-2A71-46D2-BCE9-7E66F444C3CE}" dt="2023-07-13T17:57:00.195" v="26" actId="20577"/>
        <pc:sldMkLst>
          <pc:docMk/>
          <pc:sldMk cId="2895246426" sldId="295"/>
        </pc:sldMkLst>
        <pc:spChg chg="mod">
          <ac:chgData name="Miah Raju - Comms &amp; Engagement" userId="" providerId="" clId="Web-{2D51A389-2A71-46D2-BCE9-7E66F444C3CE}" dt="2023-07-13T17:57:00.195" v="26" actId="20577"/>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iah Raju - Comms &amp; Engagement" userId="" providerId="" clId="Web-{2D51A389-2A71-46D2-BCE9-7E66F444C3CE}" dt="2023-07-13T17:56:37.226" v="25" actId="20577"/>
              <pc2:cmMkLst xmlns:pc2="http://schemas.microsoft.com/office/powerpoint/2019/9/main/command">
                <pc:docMk/>
                <pc:sldMk cId="2895246426" sldId="295"/>
                <pc2:cmMk id="{EB1EAD89-7FEC-49B3-B0B8-4711B8DFE93C}"/>
              </pc2:cmMkLst>
            </pc226:cmChg>
          </p:ext>
        </pc:extLst>
      </pc:sldChg>
    </pc:docChg>
  </pc:docChgLst>
  <pc:docChgLst>
    <pc:chgData name="Shulver Ruth - Communication &amp; Engagement" userId="S::ruth.shulver@met.police.uk::8d3c441c-2d4d-4e26-b40a-9d998ddf75ad" providerId="AD" clId="Web-{68E8BB7A-A4E1-7933-19A4-3AACA682124E}"/>
    <pc:docChg chg="modSld">
      <pc:chgData name="Shulver Ruth - Communication &amp; Engagement" userId="S::ruth.shulver@met.police.uk::8d3c441c-2d4d-4e26-b40a-9d998ddf75ad" providerId="AD" clId="Web-{68E8BB7A-A4E1-7933-19A4-3AACA682124E}" dt="2023-07-17T08:24:40.546" v="2" actId="1076"/>
      <pc:docMkLst>
        <pc:docMk/>
      </pc:docMkLst>
      <pc:sldChg chg="modSp">
        <pc:chgData name="Shulver Ruth - Communication &amp; Engagement" userId="S::ruth.shulver@met.police.uk::8d3c441c-2d4d-4e26-b40a-9d998ddf75ad" providerId="AD" clId="Web-{68E8BB7A-A4E1-7933-19A4-3AACA682124E}" dt="2023-07-17T08:24:40.546" v="2" actId="1076"/>
        <pc:sldMkLst>
          <pc:docMk/>
          <pc:sldMk cId="3048487091" sldId="296"/>
        </pc:sldMkLst>
        <pc:picChg chg="mod">
          <ac:chgData name="Shulver Ruth - Communication &amp; Engagement" userId="S::ruth.shulver@met.police.uk::8d3c441c-2d4d-4e26-b40a-9d998ddf75ad" providerId="AD" clId="Web-{68E8BB7A-A4E1-7933-19A4-3AACA682124E}" dt="2023-07-17T08:24:40.546" v="2" actId="1076"/>
          <ac:picMkLst>
            <pc:docMk/>
            <pc:sldMk cId="3048487091" sldId="296"/>
            <ac:picMk id="4" creationId="{00000000-0000-0000-0000-000000000000}"/>
          </ac:picMkLst>
        </pc:picChg>
      </pc:sldChg>
      <pc:sldChg chg="modSp">
        <pc:chgData name="Shulver Ruth - Communication &amp; Engagement" userId="S::ruth.shulver@met.police.uk::8d3c441c-2d4d-4e26-b40a-9d998ddf75ad" providerId="AD" clId="Web-{68E8BB7A-A4E1-7933-19A4-3AACA682124E}" dt="2023-07-17T08:24:30.155" v="1" actId="14100"/>
        <pc:sldMkLst>
          <pc:docMk/>
          <pc:sldMk cId="1471926358" sldId="323"/>
        </pc:sldMkLst>
        <pc:picChg chg="mod">
          <ac:chgData name="Shulver Ruth - Communication &amp; Engagement" userId="S::ruth.shulver@met.police.uk::8d3c441c-2d4d-4e26-b40a-9d998ddf75ad" providerId="AD" clId="Web-{68E8BB7A-A4E1-7933-19A4-3AACA682124E}" dt="2023-07-17T08:24:30.155" v="1" actId="14100"/>
          <ac:picMkLst>
            <pc:docMk/>
            <pc:sldMk cId="1471926358" sldId="323"/>
            <ac:picMk id="3" creationId="{00000000-0000-0000-0000-000000000000}"/>
          </ac:picMkLst>
        </pc:picChg>
      </pc:sldChg>
    </pc:docChg>
  </pc:docChgLst>
  <pc:docChgLst>
    <pc:chgData name="Sampson Louisa - Comms &amp; Engagement" clId="Web-{FEAC8768-F6F3-41B1-853B-E1A593F89ECF}"/>
    <pc:docChg chg="modSld">
      <pc:chgData name="Sampson Louisa - Comms &amp; Engagement" userId="" providerId="" clId="Web-{FEAC8768-F6F3-41B1-853B-E1A593F89ECF}" dt="2023-07-17T16:07:03.587" v="71" actId="20577"/>
      <pc:docMkLst>
        <pc:docMk/>
      </pc:docMkLst>
      <pc:sldChg chg="modSp">
        <pc:chgData name="Sampson Louisa - Comms &amp; Engagement" userId="" providerId="" clId="Web-{FEAC8768-F6F3-41B1-853B-E1A593F89ECF}" dt="2023-07-17T16:05:10.070" v="16" actId="20577"/>
        <pc:sldMkLst>
          <pc:docMk/>
          <pc:sldMk cId="1532328857" sldId="303"/>
        </pc:sldMkLst>
        <pc:spChg chg="mod">
          <ac:chgData name="Sampson Louisa - Comms &amp; Engagement" userId="" providerId="" clId="Web-{FEAC8768-F6F3-41B1-853B-E1A593F89ECF}" dt="2023-07-17T16:05:10.070" v="16" actId="20577"/>
          <ac:spMkLst>
            <pc:docMk/>
            <pc:sldMk cId="1532328857" sldId="303"/>
            <ac:spMk id="7" creationId="{30E26790-4874-EA64-CA63-75CA0AB3293B}"/>
          </ac:spMkLst>
        </pc:spChg>
      </pc:sldChg>
      <pc:sldChg chg="modSp">
        <pc:chgData name="Sampson Louisa - Comms &amp; Engagement" userId="" providerId="" clId="Web-{FEAC8768-F6F3-41B1-853B-E1A593F89ECF}" dt="2023-07-17T16:05:35.242" v="20" actId="1076"/>
        <pc:sldMkLst>
          <pc:docMk/>
          <pc:sldMk cId="1828786002" sldId="311"/>
        </pc:sldMkLst>
        <pc:spChg chg="mod">
          <ac:chgData name="Sampson Louisa - Comms &amp; Engagement" userId="" providerId="" clId="Web-{FEAC8768-F6F3-41B1-853B-E1A593F89ECF}" dt="2023-07-17T16:05:29.773" v="17" actId="20577"/>
          <ac:spMkLst>
            <pc:docMk/>
            <pc:sldMk cId="1828786002" sldId="311"/>
            <ac:spMk id="4" creationId="{A975BBF9-8B26-E066-65F6-6A77626A23BF}"/>
          </ac:spMkLst>
        </pc:spChg>
        <pc:picChg chg="mod">
          <ac:chgData name="Sampson Louisa - Comms &amp; Engagement" userId="" providerId="" clId="Web-{FEAC8768-F6F3-41B1-853B-E1A593F89ECF}" dt="2023-07-17T16:05:35.242" v="20" actId="1076"/>
          <ac:picMkLst>
            <pc:docMk/>
            <pc:sldMk cId="1828786002" sldId="311"/>
            <ac:picMk id="10" creationId="{7113C89D-F2A3-D343-CE71-DDB656E86DB6}"/>
          </ac:picMkLst>
        </pc:picChg>
      </pc:sldChg>
      <pc:sldChg chg="modSp">
        <pc:chgData name="Sampson Louisa - Comms &amp; Engagement" userId="" providerId="" clId="Web-{FEAC8768-F6F3-41B1-853B-E1A593F89ECF}" dt="2023-07-17T16:07:03.587" v="71" actId="20577"/>
        <pc:sldMkLst>
          <pc:docMk/>
          <pc:sldMk cId="3330506364" sldId="328"/>
        </pc:sldMkLst>
        <pc:spChg chg="mod">
          <ac:chgData name="Sampson Louisa - Comms &amp; Engagement" userId="" providerId="" clId="Web-{FEAC8768-F6F3-41B1-853B-E1A593F89ECF}" dt="2023-07-17T16:07:03.587" v="71" actId="20577"/>
          <ac:spMkLst>
            <pc:docMk/>
            <pc:sldMk cId="3330506364" sldId="328"/>
            <ac:spMk id="7" creationId="{30E26790-4874-EA64-CA63-75CA0AB3293B}"/>
          </ac:spMkLst>
        </pc:spChg>
      </pc:sldChg>
    </pc:docChg>
  </pc:docChgLst>
  <pc:docChgLst>
    <pc:chgData name="Sampson Louisa - Comms &amp; Engagement" clId="Web-{BF919CFD-2F80-43A3-9F02-9983E0E0CF2D}"/>
    <pc:docChg chg="modSld">
      <pc:chgData name="Sampson Louisa - Comms &amp; Engagement" userId="" providerId="" clId="Web-{BF919CFD-2F80-43A3-9F02-9983E0E0CF2D}" dt="2023-07-17T12:04:37.850" v="17" actId="20577"/>
      <pc:docMkLst>
        <pc:docMk/>
      </pc:docMkLst>
      <pc:sldChg chg="modSp modCm">
        <pc:chgData name="Sampson Louisa - Comms &amp; Engagement" userId="" providerId="" clId="Web-{BF919CFD-2F80-43A3-9F02-9983E0E0CF2D}" dt="2023-07-17T12:04:37.850" v="17" actId="20577"/>
        <pc:sldMkLst>
          <pc:docMk/>
          <pc:sldMk cId="2607412355" sldId="329"/>
        </pc:sldMkLst>
        <pc:spChg chg="mod">
          <ac:chgData name="Sampson Louisa - Comms &amp; Engagement" userId="" providerId="" clId="Web-{BF919CFD-2F80-43A3-9F02-9983E0E0CF2D}" dt="2023-07-17T12:04:37.850" v="17" actId="20577"/>
          <ac:spMkLst>
            <pc:docMk/>
            <pc:sldMk cId="2607412355" sldId="329"/>
            <ac:spMk id="2" creationId="{785D3939-CF8D-8092-53D8-947AA2ED14AC}"/>
          </ac:spMkLst>
        </pc:spChg>
        <pc:extLst>
          <p:ext xmlns:p="http://schemas.openxmlformats.org/presentationml/2006/main" uri="{D6D511B9-2390-475A-947B-AFAB55BFBCF1}">
            <pc226:cmChg xmlns:pc226="http://schemas.microsoft.com/office/powerpoint/2022/06/main/command" chg="mod">
              <pc226:chgData name="Sampson Louisa - Comms &amp; Engagement" userId="" providerId="" clId="Web-{BF919CFD-2F80-43A3-9F02-9983E0E0CF2D}" dt="2023-07-17T12:01:33.535" v="16" actId="20577"/>
              <pc2:cmMkLst xmlns:pc2="http://schemas.microsoft.com/office/powerpoint/2019/9/main/command">
                <pc:docMk/>
                <pc:sldMk cId="2607412355" sldId="329"/>
                <pc2:cmMk id="{38D0D188-68A2-4E03-A435-899AF5014DE9}"/>
              </pc2:cmMkLst>
            </pc226:cmChg>
          </p:ext>
        </pc:extLst>
      </pc:sldChg>
    </pc:docChg>
  </pc:docChgLst>
  <pc:docChgLst>
    <pc:chgData name="Maraj Sunita - Comms &amp; Engagement" clId="Web-{BA942894-073F-4913-93A0-281DB1D52190}"/>
    <pc:docChg chg="modSld">
      <pc:chgData name="Maraj Sunita - Comms &amp; Engagement" userId="" providerId="" clId="Web-{BA942894-073F-4913-93A0-281DB1D52190}" dt="2023-07-11T12:03:26.109" v="1" actId="20577"/>
      <pc:docMkLst>
        <pc:docMk/>
      </pc:docMkLst>
      <pc:sldChg chg="modSp modCm">
        <pc:chgData name="Maraj Sunita - Comms &amp; Engagement" userId="" providerId="" clId="Web-{BA942894-073F-4913-93A0-281DB1D52190}" dt="2023-07-11T12:03:26.109" v="1" actId="20577"/>
        <pc:sldMkLst>
          <pc:docMk/>
          <pc:sldMk cId="2246981828" sldId="292"/>
        </pc:sldMkLst>
        <pc:spChg chg="mod">
          <ac:chgData name="Maraj Sunita - Comms &amp; Engagement" userId="" providerId="" clId="Web-{BA942894-073F-4913-93A0-281DB1D52190}" dt="2023-07-11T12:03:26.109" v="1"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BA942894-073F-4913-93A0-281DB1D52190}" dt="2023-07-11T12:03:16.859" v="0"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BA942894-073F-4913-93A0-281DB1D52190}" dt="2023-07-11T12:03:16.859" v="0"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BA942894-073F-4913-93A0-281DB1D52190}" dt="2023-07-11T12:03:16.859" v="0"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araj Sunita - Comms &amp; Engagement" userId="" providerId="" clId="Web-{BA942894-073F-4913-93A0-281DB1D52190}" dt="2023-07-11T12:03:16.859" v="0" actId="20577"/>
              <pc2:cmMkLst xmlns:pc2="http://schemas.microsoft.com/office/powerpoint/2019/9/main/command">
                <pc:docMk/>
                <pc:sldMk cId="2246981828" sldId="292"/>
                <pc2:cmMk id="{4BA015DD-F585-4BF2-909E-8D5EE03AC62C}"/>
              </pc2:cmMkLst>
            </pc226:cmChg>
          </p:ext>
        </pc:extLst>
      </pc:sldChg>
    </pc:docChg>
  </pc:docChgLst>
  <pc:docChgLst>
    <pc:chgData name="Shulver Ruth - Comms &amp; Engagement" clId="Web-{A4B6F61E-363E-430D-B9E2-11FEB6F23B84}"/>
    <pc:docChg chg="mod modSld">
      <pc:chgData name="Shulver Ruth - Comms &amp; Engagement" userId="" providerId="" clId="Web-{A4B6F61E-363E-430D-B9E2-11FEB6F23B84}" dt="2023-07-06T12:13:14.190" v="12" actId="20577"/>
      <pc:docMkLst>
        <pc:docMk/>
      </pc:docMkLst>
      <pc:sldChg chg="addCm">
        <pc:chgData name="Shulver Ruth - Comms &amp; Engagement" userId="" providerId="" clId="Web-{A4B6F61E-363E-430D-B9E2-11FEB6F23B84}" dt="2023-07-06T12:09:29.530" v="3"/>
        <pc:sldMkLst>
          <pc:docMk/>
          <pc:sldMk cId="2246981828" sldId="292"/>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A4B6F61E-363E-430D-B9E2-11FEB6F23B84}" dt="2023-07-06T12:07:16.903" v="1"/>
              <pc2:cmMkLst xmlns:pc2="http://schemas.microsoft.com/office/powerpoint/2019/9/main/command">
                <pc:docMk/>
                <pc:sldMk cId="2246981828" sldId="292"/>
                <pc2:cmMk id="{0E848A18-9492-4FCE-95CD-E43518DA9960}"/>
              </pc2:cmMkLst>
            </pc226:cmChg>
            <pc226:cmChg xmlns:pc226="http://schemas.microsoft.com/office/powerpoint/2022/06/main/command" chg="add">
              <pc226:chgData name="Shulver Ruth - Comms &amp; Engagement" userId="" providerId="" clId="Web-{A4B6F61E-363E-430D-B9E2-11FEB6F23B84}" dt="2023-07-06T12:08:44.545" v="2"/>
              <pc2:cmMkLst xmlns:pc2="http://schemas.microsoft.com/office/powerpoint/2019/9/main/command">
                <pc:docMk/>
                <pc:sldMk cId="2246981828" sldId="292"/>
                <pc2:cmMk id="{4BA015DD-F585-4BF2-909E-8D5EE03AC62C}"/>
              </pc2:cmMkLst>
            </pc226:cmChg>
            <pc226:cmChg xmlns:pc226="http://schemas.microsoft.com/office/powerpoint/2022/06/main/command" chg="add">
              <pc226:chgData name="Shulver Ruth - Comms &amp; Engagement" userId="" providerId="" clId="Web-{A4B6F61E-363E-430D-B9E2-11FEB6F23B84}" dt="2023-07-06T12:09:29.530" v="3"/>
              <pc2:cmMkLst xmlns:pc2="http://schemas.microsoft.com/office/powerpoint/2019/9/main/command">
                <pc:docMk/>
                <pc:sldMk cId="2246981828" sldId="292"/>
                <pc2:cmMk id="{A52D4BFB-85DB-4D59-AF30-779555ECD728}"/>
              </pc2:cmMkLst>
            </pc226:cmChg>
          </p:ext>
        </pc:extLst>
      </pc:sldChg>
      <pc:sldChg chg="modSp">
        <pc:chgData name="Shulver Ruth - Comms &amp; Engagement" userId="" providerId="" clId="Web-{A4B6F61E-363E-430D-B9E2-11FEB6F23B84}" dt="2023-07-06T12:13:14.190" v="12" actId="20577"/>
        <pc:sldMkLst>
          <pc:docMk/>
          <pc:sldMk cId="3244573679" sldId="302"/>
        </pc:sldMkLst>
        <pc:spChg chg="mod">
          <ac:chgData name="Shulver Ruth - Comms &amp; Engagement" userId="" providerId="" clId="Web-{A4B6F61E-363E-430D-B9E2-11FEB6F23B84}" dt="2023-07-06T12:13:14.190" v="12" actId="20577"/>
          <ac:spMkLst>
            <pc:docMk/>
            <pc:sldMk cId="3244573679" sldId="302"/>
            <ac:spMk id="2" creationId="{785D3939-CF8D-8092-53D8-947AA2ED14AC}"/>
          </ac:spMkLst>
        </pc:spChg>
      </pc:sldChg>
    </pc:docChg>
  </pc:docChgLst>
  <pc:docChgLst>
    <pc:chgData name="Coles Tara - Transformation" clId="Web-{CCFC7240-75F6-4448-9B81-19A1844CEFE8}"/>
    <pc:docChg chg="sldOrd">
      <pc:chgData name="Coles Tara - Transformation" userId="" providerId="" clId="Web-{CCFC7240-75F6-4448-9B81-19A1844CEFE8}" dt="2023-07-06T20:13:34.599" v="1"/>
      <pc:docMkLst>
        <pc:docMk/>
      </pc:docMkLst>
      <pc:sldChg chg="ord">
        <pc:chgData name="Coles Tara - Transformation" userId="" providerId="" clId="Web-{CCFC7240-75F6-4448-9B81-19A1844CEFE8}" dt="2023-07-06T20:13:34.599" v="1"/>
        <pc:sldMkLst>
          <pc:docMk/>
          <pc:sldMk cId="1628919832" sldId="309"/>
        </pc:sldMkLst>
      </pc:sldChg>
    </pc:docChg>
  </pc:docChgLst>
  <pc:docChgLst>
    <pc:chgData name="Maraj Sunita - Comms &amp; Engagement" clId="Web-{69E45D3F-175E-4E71-80BB-1229C2739EA4}"/>
    <pc:docChg chg="addSld modSld">
      <pc:chgData name="Maraj Sunita - Comms &amp; Engagement" userId="" providerId="" clId="Web-{69E45D3F-175E-4E71-80BB-1229C2739EA4}" dt="2023-07-13T11:16:06.811" v="211" actId="20577"/>
      <pc:docMkLst>
        <pc:docMk/>
      </pc:docMkLst>
      <pc:sldChg chg="modSp">
        <pc:chgData name="Maraj Sunita - Comms &amp; Engagement" userId="" providerId="" clId="Web-{69E45D3F-175E-4E71-80BB-1229C2739EA4}" dt="2023-07-13T10:52:37.618" v="157" actId="20577"/>
        <pc:sldMkLst>
          <pc:docMk/>
          <pc:sldMk cId="2683295928" sldId="268"/>
        </pc:sldMkLst>
        <pc:spChg chg="mod">
          <ac:chgData name="Maraj Sunita - Comms &amp; Engagement" userId="" providerId="" clId="Web-{69E45D3F-175E-4E71-80BB-1229C2739EA4}" dt="2023-07-13T10:52:37.618" v="157" actId="20577"/>
          <ac:spMkLst>
            <pc:docMk/>
            <pc:sldMk cId="2683295928" sldId="268"/>
            <ac:spMk id="5" creationId="{F0408499-96A4-E2F3-2712-67FC90AE29EF}"/>
          </ac:spMkLst>
        </pc:spChg>
      </pc:sldChg>
      <pc:sldChg chg="modSp modCm">
        <pc:chgData name="Maraj Sunita - Comms &amp; Engagement" userId="" providerId="" clId="Web-{69E45D3F-175E-4E71-80BB-1229C2739EA4}" dt="2023-07-13T09:27:59.898" v="97" actId="20577"/>
        <pc:sldMkLst>
          <pc:docMk/>
          <pc:sldMk cId="2246981828" sldId="292"/>
        </pc:sldMkLst>
        <pc:spChg chg="mod">
          <ac:chgData name="Maraj Sunita - Comms &amp; Engagement" userId="" providerId="" clId="Web-{69E45D3F-175E-4E71-80BB-1229C2739EA4}" dt="2023-07-13T09:27:59.898" v="97"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69E45D3F-175E-4E71-80BB-1229C2739EA4}" dt="2023-07-13T09:27:59.898" v="97"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69E45D3F-175E-4E71-80BB-1229C2739EA4}" dt="2023-07-13T09:27:59.898" v="97"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69E45D3F-175E-4E71-80BB-1229C2739EA4}" dt="2023-07-13T09:27:59.898" v="97"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araj Sunita - Comms &amp; Engagement" userId="" providerId="" clId="Web-{69E45D3F-175E-4E71-80BB-1229C2739EA4}" dt="2023-07-13T09:27:59.898" v="97" actId="20577"/>
              <pc2:cmMkLst xmlns:pc2="http://schemas.microsoft.com/office/powerpoint/2019/9/main/command">
                <pc:docMk/>
                <pc:sldMk cId="2246981828" sldId="292"/>
                <pc2:cmMk id="{4BA015DD-F585-4BF2-909E-8D5EE03AC62C}"/>
              </pc2:cmMkLst>
            </pc226:cmChg>
          </p:ext>
        </pc:extLst>
      </pc:sldChg>
      <pc:sldChg chg="modSp">
        <pc:chgData name="Maraj Sunita - Comms &amp; Engagement" userId="" providerId="" clId="Web-{69E45D3F-175E-4E71-80BB-1229C2739EA4}" dt="2023-07-13T10:59:58.593" v="164" actId="20577"/>
        <pc:sldMkLst>
          <pc:docMk/>
          <pc:sldMk cId="3048487091" sldId="296"/>
        </pc:sldMkLst>
        <pc:spChg chg="mod">
          <ac:chgData name="Maraj Sunita - Comms &amp; Engagement" userId="" providerId="" clId="Web-{69E45D3F-175E-4E71-80BB-1229C2739EA4}" dt="2023-07-13T10:59:58.593" v="164" actId="20577"/>
          <ac:spMkLst>
            <pc:docMk/>
            <pc:sldMk cId="3048487091" sldId="296"/>
            <ac:spMk id="5" creationId="{F0408499-96A4-E2F3-2712-67FC90AE29EF}"/>
          </ac:spMkLst>
        </pc:spChg>
      </pc:sldChg>
      <pc:sldChg chg="modSp">
        <pc:chgData name="Maraj Sunita - Comms &amp; Engagement" userId="" providerId="" clId="Web-{69E45D3F-175E-4E71-80BB-1229C2739EA4}" dt="2023-07-13T10:49:14.365" v="140" actId="20577"/>
        <pc:sldMkLst>
          <pc:docMk/>
          <pc:sldMk cId="3244573679" sldId="302"/>
        </pc:sldMkLst>
        <pc:spChg chg="mod">
          <ac:chgData name="Maraj Sunita - Comms &amp; Engagement" userId="" providerId="" clId="Web-{69E45D3F-175E-4E71-80BB-1229C2739EA4}" dt="2023-07-13T10:49:14.365" v="140" actId="20577"/>
          <ac:spMkLst>
            <pc:docMk/>
            <pc:sldMk cId="3244573679" sldId="302"/>
            <ac:spMk id="2" creationId="{785D3939-CF8D-8092-53D8-947AA2ED14AC}"/>
          </ac:spMkLst>
        </pc:spChg>
      </pc:sldChg>
      <pc:sldChg chg="modSp">
        <pc:chgData name="Maraj Sunita - Comms &amp; Engagement" userId="" providerId="" clId="Web-{69E45D3F-175E-4E71-80BB-1229C2739EA4}" dt="2023-07-13T09:27:45.397" v="94" actId="14100"/>
        <pc:sldMkLst>
          <pc:docMk/>
          <pc:sldMk cId="1628919832" sldId="309"/>
        </pc:sldMkLst>
        <pc:spChg chg="mod">
          <ac:chgData name="Maraj Sunita - Comms &amp; Engagement" userId="" providerId="" clId="Web-{69E45D3F-175E-4E71-80BB-1229C2739EA4}" dt="2023-07-13T09:27:45.397" v="94" actId="14100"/>
          <ac:spMkLst>
            <pc:docMk/>
            <pc:sldMk cId="1628919832" sldId="309"/>
            <ac:spMk id="3" creationId="{11D3CF47-B1DA-23ED-8900-0781226F70C4}"/>
          </ac:spMkLst>
        </pc:spChg>
      </pc:sldChg>
      <pc:sldChg chg="addSp delSp modSp">
        <pc:chgData name="Maraj Sunita - Comms &amp; Engagement" userId="" providerId="" clId="Web-{69E45D3F-175E-4E71-80BB-1229C2739EA4}" dt="2023-07-13T10:45:39.455" v="106" actId="20577"/>
        <pc:sldMkLst>
          <pc:docMk/>
          <pc:sldMk cId="2856779233" sldId="312"/>
        </pc:sldMkLst>
        <pc:spChg chg="del">
          <ac:chgData name="Maraj Sunita - Comms &amp; Engagement" userId="" providerId="" clId="Web-{69E45D3F-175E-4E71-80BB-1229C2739EA4}" dt="2023-07-13T10:45:04.814" v="98"/>
          <ac:spMkLst>
            <pc:docMk/>
            <pc:sldMk cId="2856779233" sldId="312"/>
            <ac:spMk id="6" creationId="{07D808B0-550D-B9B7-2EFC-555D4FDD2646}"/>
          </ac:spMkLst>
        </pc:spChg>
        <pc:spChg chg="mod">
          <ac:chgData name="Maraj Sunita - Comms &amp; Engagement" userId="" providerId="" clId="Web-{69E45D3F-175E-4E71-80BB-1229C2739EA4}" dt="2023-07-13T10:45:24.518" v="102" actId="14100"/>
          <ac:spMkLst>
            <pc:docMk/>
            <pc:sldMk cId="2856779233" sldId="312"/>
            <ac:spMk id="7" creationId="{EA624CF3-A26B-A380-8F10-ABD16ABDB89F}"/>
          </ac:spMkLst>
        </pc:spChg>
        <pc:spChg chg="mod">
          <ac:chgData name="Maraj Sunita - Comms &amp; Engagement" userId="" providerId="" clId="Web-{69E45D3F-175E-4E71-80BB-1229C2739EA4}" dt="2023-07-13T10:45:39.455" v="106" actId="20577"/>
          <ac:spMkLst>
            <pc:docMk/>
            <pc:sldMk cId="2856779233" sldId="312"/>
            <ac:spMk id="8" creationId="{FFA4B90D-9E8B-8618-9558-93CFA0BF2F10}"/>
          </ac:spMkLst>
        </pc:spChg>
        <pc:picChg chg="add mod">
          <ac:chgData name="Maraj Sunita - Comms &amp; Engagement" userId="" providerId="" clId="Web-{69E45D3F-175E-4E71-80BB-1229C2739EA4}" dt="2023-07-13T10:45:13.518" v="100" actId="1076"/>
          <ac:picMkLst>
            <pc:docMk/>
            <pc:sldMk cId="2856779233" sldId="312"/>
            <ac:picMk id="4" creationId="{84E6CA00-9382-6D1D-468A-9218482CE537}"/>
          </ac:picMkLst>
        </pc:picChg>
      </pc:sldChg>
      <pc:sldChg chg="modSp">
        <pc:chgData name="Maraj Sunita - Comms &amp; Engagement" userId="" providerId="" clId="Web-{69E45D3F-175E-4E71-80BB-1229C2739EA4}" dt="2023-07-13T11:13:58.747" v="204" actId="20577"/>
        <pc:sldMkLst>
          <pc:docMk/>
          <pc:sldMk cId="2613332251" sldId="314"/>
        </pc:sldMkLst>
        <pc:spChg chg="mod">
          <ac:chgData name="Maraj Sunita - Comms &amp; Engagement" userId="" providerId="" clId="Web-{69E45D3F-175E-4E71-80BB-1229C2739EA4}" dt="2023-07-13T11:13:58.747" v="204" actId="20577"/>
          <ac:spMkLst>
            <pc:docMk/>
            <pc:sldMk cId="2613332251" sldId="314"/>
            <ac:spMk id="5" creationId="{F0408499-96A4-E2F3-2712-67FC90AE29EF}"/>
          </ac:spMkLst>
        </pc:spChg>
      </pc:sldChg>
      <pc:sldChg chg="modSp">
        <pc:chgData name="Maraj Sunita - Comms &amp; Engagement" userId="" providerId="" clId="Web-{69E45D3F-175E-4E71-80BB-1229C2739EA4}" dt="2023-07-13T11:16:06.811" v="211" actId="20577"/>
        <pc:sldMkLst>
          <pc:docMk/>
          <pc:sldMk cId="776794895" sldId="318"/>
        </pc:sldMkLst>
        <pc:spChg chg="mod">
          <ac:chgData name="Maraj Sunita - Comms &amp; Engagement" userId="" providerId="" clId="Web-{69E45D3F-175E-4E71-80BB-1229C2739EA4}" dt="2023-07-13T11:16:06.811" v="211" actId="20577"/>
          <ac:spMkLst>
            <pc:docMk/>
            <pc:sldMk cId="776794895" sldId="318"/>
            <ac:spMk id="6" creationId="{97193D60-3103-C578-5E0F-BE5E16ABA0F7}"/>
          </ac:spMkLst>
        </pc:spChg>
      </pc:sldChg>
      <pc:sldChg chg="modCm">
        <pc:chgData name="Maraj Sunita - Comms &amp; Engagement" userId="" providerId="" clId="Web-{69E45D3F-175E-4E71-80BB-1229C2739EA4}" dt="2023-07-13T11:14:33.778" v="205"/>
        <pc:sldMkLst>
          <pc:docMk/>
          <pc:sldMk cId="505318733" sldId="326"/>
        </pc:sldMkLst>
        <pc:extLst>
          <p:ext xmlns:p="http://schemas.openxmlformats.org/presentationml/2006/main" uri="{D6D511B9-2390-475A-947B-AFAB55BFBCF1}">
            <pc226:cmChg xmlns:pc226="http://schemas.microsoft.com/office/powerpoint/2022/06/main/command" chg="mod">
              <pc226:chgData name="Maraj Sunita - Comms &amp; Engagement" userId="" providerId="" clId="Web-{69E45D3F-175E-4E71-80BB-1229C2739EA4}" dt="2023-07-13T11:14:33.778" v="205"/>
              <pc2:cmMkLst xmlns:pc2="http://schemas.microsoft.com/office/powerpoint/2019/9/main/command">
                <pc:docMk/>
                <pc:sldMk cId="505318733" sldId="326"/>
                <pc2:cmMk id="{2AFDC466-7CDE-4B70-A192-3A9FE9C4D700}"/>
              </pc2:cmMkLst>
            </pc226:cmChg>
          </p:ext>
        </pc:extLst>
      </pc:sldChg>
      <pc:sldChg chg="addSp modSp add replId">
        <pc:chgData name="Maraj Sunita - Comms &amp; Engagement" userId="" providerId="" clId="Web-{69E45D3F-175E-4E71-80BB-1229C2739EA4}" dt="2023-07-13T09:25:03.002" v="38" actId="14100"/>
        <pc:sldMkLst>
          <pc:docMk/>
          <pc:sldMk cId="4029608063" sldId="327"/>
        </pc:sldMkLst>
        <pc:spChg chg="mod">
          <ac:chgData name="Maraj Sunita - Comms &amp; Engagement" userId="" providerId="" clId="Web-{69E45D3F-175E-4E71-80BB-1229C2739EA4}" dt="2023-07-13T09:24:57.549" v="37" actId="14100"/>
          <ac:spMkLst>
            <pc:docMk/>
            <pc:sldMk cId="4029608063" sldId="327"/>
            <ac:spMk id="5" creationId="{9A185FDF-C121-B727-C4F6-35A6BFA508DC}"/>
          </ac:spMkLst>
        </pc:spChg>
        <pc:spChg chg="mod">
          <ac:chgData name="Maraj Sunita - Comms &amp; Engagement" userId="" providerId="" clId="Web-{69E45D3F-175E-4E71-80BB-1229C2739EA4}" dt="2023-07-13T09:25:03.002" v="38" actId="14100"/>
          <ac:spMkLst>
            <pc:docMk/>
            <pc:sldMk cId="4029608063" sldId="327"/>
            <ac:spMk id="6" creationId="{97193D60-3103-C578-5E0F-BE5E16ABA0F7}"/>
          </ac:spMkLst>
        </pc:spChg>
        <pc:picChg chg="add mod modCrop">
          <ac:chgData name="Maraj Sunita - Comms &amp; Engagement" userId="" providerId="" clId="Web-{69E45D3F-175E-4E71-80BB-1229C2739EA4}" dt="2023-07-13T09:24:53.643" v="36" actId="14100"/>
          <ac:picMkLst>
            <pc:docMk/>
            <pc:sldMk cId="4029608063" sldId="327"/>
            <ac:picMk id="2" creationId="{2FC54FDD-B835-F494-2CC9-46321655809B}"/>
          </ac:picMkLst>
        </pc:picChg>
      </pc:sldChg>
    </pc:docChg>
  </pc:docChgLst>
  <pc:docChgLst>
    <pc:chgData name="Maraj Sunita - Comms &amp; Engagement" clId="Web-{0B3DF611-F611-4E5D-B0AD-6CBF604FD9AA}"/>
    <pc:docChg chg="modSld">
      <pc:chgData name="Maraj Sunita - Comms &amp; Engagement" userId="" providerId="" clId="Web-{0B3DF611-F611-4E5D-B0AD-6CBF604FD9AA}" dt="2023-07-06T09:36:25.862" v="34" actId="20577"/>
      <pc:docMkLst>
        <pc:docMk/>
      </pc:docMkLst>
      <pc:sldChg chg="modSp modCm">
        <pc:chgData name="Maraj Sunita - Comms &amp; Engagement" userId="" providerId="" clId="Web-{0B3DF611-F611-4E5D-B0AD-6CBF604FD9AA}" dt="2023-07-06T09:35:35.627" v="22" actId="20577"/>
        <pc:sldMkLst>
          <pc:docMk/>
          <pc:sldMk cId="747473543" sldId="316"/>
        </pc:sldMkLst>
        <pc:spChg chg="mod">
          <ac:chgData name="Maraj Sunita - Comms &amp; Engagement" userId="" providerId="" clId="Web-{0B3DF611-F611-4E5D-B0AD-6CBF604FD9AA}" dt="2023-07-06T09:35:35.627" v="22" actId="20577"/>
          <ac:spMkLst>
            <pc:docMk/>
            <pc:sldMk cId="747473543" sldId="316"/>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0B3DF611-F611-4E5D-B0AD-6CBF604FD9AA}" dt="2023-07-06T09:35:24.018" v="21" actId="20577"/>
              <pc2:cmMkLst xmlns:pc2="http://schemas.microsoft.com/office/powerpoint/2019/9/main/command">
                <pc:docMk/>
                <pc:sldMk cId="747473543" sldId="316"/>
                <pc2:cmMk id="{AEDE1471-D836-4923-8484-A48653F7FF8A}"/>
              </pc2:cmMkLst>
            </pc226:cmChg>
          </p:ext>
        </pc:extLst>
      </pc:sldChg>
      <pc:sldChg chg="modSp">
        <pc:chgData name="Maraj Sunita - Comms &amp; Engagement" userId="" providerId="" clId="Web-{0B3DF611-F611-4E5D-B0AD-6CBF604FD9AA}" dt="2023-07-06T09:36:25.862" v="34" actId="20577"/>
        <pc:sldMkLst>
          <pc:docMk/>
          <pc:sldMk cId="2263032890" sldId="317"/>
        </pc:sldMkLst>
        <pc:spChg chg="mod">
          <ac:chgData name="Maraj Sunita - Comms &amp; Engagement" userId="" providerId="" clId="Web-{0B3DF611-F611-4E5D-B0AD-6CBF604FD9AA}" dt="2023-07-06T09:36:25.862" v="34" actId="20577"/>
          <ac:spMkLst>
            <pc:docMk/>
            <pc:sldMk cId="2263032890" sldId="317"/>
            <ac:spMk id="2" creationId="{00000000-0000-0000-0000-000000000000}"/>
          </ac:spMkLst>
        </pc:spChg>
      </pc:sldChg>
    </pc:docChg>
  </pc:docChgLst>
  <pc:docChgLst>
    <pc:chgData name="Shulver Ruth - Comms &amp; Engagement" clId="Web-{FF4D6A0F-699F-4FD8-8B10-7477703C3F76}"/>
    <pc:docChg chg="modSld">
      <pc:chgData name="Shulver Ruth - Comms &amp; Engagement" userId="" providerId="" clId="Web-{FF4D6A0F-699F-4FD8-8B10-7477703C3F76}" dt="2023-07-11T13:13:16.229" v="438" actId="20577"/>
      <pc:docMkLst>
        <pc:docMk/>
      </pc:docMkLst>
      <pc:sldChg chg="modSp">
        <pc:chgData name="Shulver Ruth - Comms &amp; Engagement" userId="" providerId="" clId="Web-{FF4D6A0F-699F-4FD8-8B10-7477703C3F76}" dt="2023-07-11T13:13:16.229" v="438" actId="20577"/>
        <pc:sldMkLst>
          <pc:docMk/>
          <pc:sldMk cId="1828786002" sldId="311"/>
        </pc:sldMkLst>
        <pc:spChg chg="mod">
          <ac:chgData name="Shulver Ruth - Comms &amp; Engagement" userId="" providerId="" clId="Web-{FF4D6A0F-699F-4FD8-8B10-7477703C3F76}" dt="2023-07-11T13:13:16.229" v="438" actId="20577"/>
          <ac:spMkLst>
            <pc:docMk/>
            <pc:sldMk cId="1828786002" sldId="311"/>
            <ac:spMk id="4" creationId="{A975BBF9-8B26-E066-65F6-6A77626A23BF}"/>
          </ac:spMkLst>
        </pc:spChg>
      </pc:sldChg>
      <pc:sldChg chg="addCm modCm">
        <pc:chgData name="Shulver Ruth - Comms &amp; Engagement" userId="" providerId="" clId="Web-{FF4D6A0F-699F-4FD8-8B10-7477703C3F76}" dt="2023-07-11T12:48:05.375" v="1"/>
        <pc:sldMkLst>
          <pc:docMk/>
          <pc:sldMk cId="1093570200" sldId="321"/>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FF4D6A0F-699F-4FD8-8B10-7477703C3F76}" dt="2023-07-11T12:48:05.375" v="1"/>
              <pc2:cmMkLst xmlns:pc2="http://schemas.microsoft.com/office/powerpoint/2019/9/main/command">
                <pc:docMk/>
                <pc:sldMk cId="1093570200" sldId="321"/>
                <pc2:cmMk id="{B30B70B2-6FC5-4126-AAB4-936298A529AA}"/>
              </pc2:cmMkLst>
              <pc226:cmRplyChg chg="add">
                <pc226:chgData name="Shulver Ruth - Comms &amp; Engagement" userId="" providerId="" clId="Web-{FF4D6A0F-699F-4FD8-8B10-7477703C3F76}" dt="2023-07-11T12:48:05.375" v="1"/>
                <pc2:cmRplyMkLst xmlns:pc2="http://schemas.microsoft.com/office/powerpoint/2019/9/main/command">
                  <pc:docMk/>
                  <pc:sldMk cId="1093570200" sldId="321"/>
                  <pc2:cmMk id="{B30B70B2-6FC5-4126-AAB4-936298A529AA}"/>
                  <pc2:cmRplyMk id="{317D06D5-64D7-4610-A998-BD5CB2825608}"/>
                </pc2:cmRplyMkLst>
              </pc226:cmRplyChg>
            </pc226:cmChg>
          </p:ext>
        </pc:extLst>
      </pc:sldChg>
      <pc:sldChg chg="addCm modCm">
        <pc:chgData name="Shulver Ruth - Comms &amp; Engagement" userId="" providerId="" clId="Web-{FF4D6A0F-699F-4FD8-8B10-7477703C3F76}" dt="2023-07-11T12:53:09.517" v="5"/>
        <pc:sldMkLst>
          <pc:docMk/>
          <pc:sldMk cId="639564211" sldId="323"/>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FF4D6A0F-699F-4FD8-8B10-7477703C3F76}" dt="2023-07-11T12:51:00.345" v="2"/>
              <pc2:cmMkLst xmlns:pc2="http://schemas.microsoft.com/office/powerpoint/2019/9/main/command">
                <pc:docMk/>
                <pc:sldMk cId="639564211" sldId="323"/>
                <pc2:cmMk id="{49658C1B-111A-472B-9CC2-CCC2D4F5FBE4}"/>
              </pc2:cmMkLst>
            </pc226:cmChg>
            <pc226:cmChg xmlns:pc226="http://schemas.microsoft.com/office/powerpoint/2022/06/main/command" chg="add mod">
              <pc226:chgData name="Shulver Ruth - Comms &amp; Engagement" userId="" providerId="" clId="Web-{FF4D6A0F-699F-4FD8-8B10-7477703C3F76}" dt="2023-07-11T12:53:09.517" v="5"/>
              <pc2:cmMkLst xmlns:pc2="http://schemas.microsoft.com/office/powerpoint/2019/9/main/command">
                <pc:docMk/>
                <pc:sldMk cId="639564211" sldId="323"/>
                <pc2:cmMk id="{989FADCB-1C01-4228-93ED-076600EDF3D9}"/>
              </pc2:cmMkLst>
            </pc226:cmChg>
          </p:ext>
        </pc:extLst>
      </pc:sldChg>
      <pc:sldChg chg="addCm">
        <pc:chgData name="Shulver Ruth - Comms &amp; Engagement" userId="" providerId="" clId="Web-{FF4D6A0F-699F-4FD8-8B10-7477703C3F76}" dt="2023-07-11T12:54:19.034" v="6"/>
        <pc:sldMkLst>
          <pc:docMk/>
          <pc:sldMk cId="505318733" sldId="326"/>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FF4D6A0F-699F-4FD8-8B10-7477703C3F76}" dt="2023-07-11T12:54:19.034" v="6"/>
              <pc2:cmMkLst xmlns:pc2="http://schemas.microsoft.com/office/powerpoint/2019/9/main/command">
                <pc:docMk/>
                <pc:sldMk cId="505318733" sldId="326"/>
                <pc2:cmMk id="{2AFDC466-7CDE-4B70-A192-3A9FE9C4D700}"/>
              </pc2:cmMkLst>
            </pc226:cmChg>
          </p:ext>
        </pc:extLst>
      </pc:sldChg>
    </pc:docChg>
  </pc:docChgLst>
  <pc:docChgLst>
    <pc:chgData name="Maraj Sunita - Comms &amp; Engagement" userId="uBBI/MrjtSUgBZapYnaQjK1fAIRc4Iiquw2Ab7+MMIk=" providerId="None" clId="Web-{8B4A4F74-0402-4CC6-B6E1-2578DC47FCE1}"/>
    <pc:docChg chg="modSld">
      <pc:chgData name="Maraj Sunita - Comms &amp; Engagement" userId="uBBI/MrjtSUgBZapYnaQjK1fAIRc4Iiquw2Ab7+MMIk=" providerId="None" clId="Web-{8B4A4F74-0402-4CC6-B6E1-2578DC47FCE1}" dt="2023-07-04T08:36:37.815" v="37" actId="14100"/>
      <pc:docMkLst>
        <pc:docMk/>
      </pc:docMkLst>
      <pc:sldChg chg="modSp">
        <pc:chgData name="Maraj Sunita - Comms &amp; Engagement" userId="uBBI/MrjtSUgBZapYnaQjK1fAIRc4Iiquw2Ab7+MMIk=" providerId="None" clId="Web-{8B4A4F74-0402-4CC6-B6E1-2578DC47FCE1}" dt="2023-07-04T08:00:47.839" v="20" actId="14100"/>
        <pc:sldMkLst>
          <pc:docMk/>
          <pc:sldMk cId="1532328857" sldId="303"/>
        </pc:sldMkLst>
        <pc:picChg chg="mod">
          <ac:chgData name="Maraj Sunita - Comms &amp; Engagement" userId="uBBI/MrjtSUgBZapYnaQjK1fAIRc4Iiquw2Ab7+MMIk=" providerId="None" clId="Web-{8B4A4F74-0402-4CC6-B6E1-2578DC47FCE1}" dt="2023-07-04T08:00:47.839" v="20" actId="14100"/>
          <ac:picMkLst>
            <pc:docMk/>
            <pc:sldMk cId="1532328857" sldId="303"/>
            <ac:picMk id="4" creationId="{93B78B1B-CAAF-0D71-4CAD-A7CE70153998}"/>
          </ac:picMkLst>
        </pc:picChg>
      </pc:sldChg>
      <pc:sldChg chg="modSp">
        <pc:chgData name="Maraj Sunita - Comms &amp; Engagement" userId="uBBI/MrjtSUgBZapYnaQjK1fAIRc4Iiquw2Ab7+MMIk=" providerId="None" clId="Web-{8B4A4F74-0402-4CC6-B6E1-2578DC47FCE1}" dt="2023-07-04T08:00:25.636" v="18" actId="14100"/>
        <pc:sldMkLst>
          <pc:docMk/>
          <pc:sldMk cId="613050217" sldId="310"/>
        </pc:sldMkLst>
        <pc:spChg chg="mod">
          <ac:chgData name="Maraj Sunita - Comms &amp; Engagement" userId="uBBI/MrjtSUgBZapYnaQjK1fAIRc4Iiquw2Ab7+MMIk=" providerId="None" clId="Web-{8B4A4F74-0402-4CC6-B6E1-2578DC47FCE1}" dt="2023-07-04T07:59:56.432" v="13" actId="20577"/>
          <ac:spMkLst>
            <pc:docMk/>
            <pc:sldMk cId="613050217" sldId="310"/>
            <ac:spMk id="2" creationId="{CEF9E4C8-70FE-DE01-2973-86906F0BB97E}"/>
          </ac:spMkLst>
        </pc:spChg>
        <pc:spChg chg="mod">
          <ac:chgData name="Maraj Sunita - Comms &amp; Engagement" userId="uBBI/MrjtSUgBZapYnaQjK1fAIRc4Iiquw2Ab7+MMIk=" providerId="None" clId="Web-{8B4A4F74-0402-4CC6-B6E1-2578DC47FCE1}" dt="2023-07-04T08:00:25.636" v="18" actId="14100"/>
          <ac:spMkLst>
            <pc:docMk/>
            <pc:sldMk cId="613050217" sldId="310"/>
            <ac:spMk id="3" creationId="{BA5F31E8-3EC9-D8C4-4324-722C5553501C}"/>
          </ac:spMkLst>
        </pc:spChg>
      </pc:sldChg>
      <pc:sldChg chg="modSp">
        <pc:chgData name="Maraj Sunita - Comms &amp; Engagement" userId="uBBI/MrjtSUgBZapYnaQjK1fAIRc4Iiquw2Ab7+MMIk=" providerId="None" clId="Web-{8B4A4F74-0402-4CC6-B6E1-2578DC47FCE1}" dt="2023-07-04T08:36:37.815" v="37" actId="14100"/>
        <pc:sldMkLst>
          <pc:docMk/>
          <pc:sldMk cId="1828786002" sldId="311"/>
        </pc:sldMkLst>
        <pc:spChg chg="mod">
          <ac:chgData name="Maraj Sunita - Comms &amp; Engagement" userId="uBBI/MrjtSUgBZapYnaQjK1fAIRc4Iiquw2Ab7+MMIk=" providerId="None" clId="Web-{8B4A4F74-0402-4CC6-B6E1-2578DC47FCE1}" dt="2023-07-04T08:01:01.121" v="23" actId="20577"/>
          <ac:spMkLst>
            <pc:docMk/>
            <pc:sldMk cId="1828786002" sldId="311"/>
            <ac:spMk id="3" creationId="{59C0AC23-4BA3-16AB-21F7-C3F2E5513C3E}"/>
          </ac:spMkLst>
        </pc:spChg>
        <pc:spChg chg="mod">
          <ac:chgData name="Maraj Sunita - Comms &amp; Engagement" userId="uBBI/MrjtSUgBZapYnaQjK1fAIRc4Iiquw2Ab7+MMIk=" providerId="None" clId="Web-{8B4A4F74-0402-4CC6-B6E1-2578DC47FCE1}" dt="2023-07-04T08:36:31.768" v="35" actId="1076"/>
          <ac:spMkLst>
            <pc:docMk/>
            <pc:sldMk cId="1828786002" sldId="311"/>
            <ac:spMk id="4" creationId="{A975BBF9-8B26-E066-65F6-6A77626A23BF}"/>
          </ac:spMkLst>
        </pc:spChg>
        <pc:picChg chg="mod">
          <ac:chgData name="Maraj Sunita - Comms &amp; Engagement" userId="uBBI/MrjtSUgBZapYnaQjK1fAIRc4Iiquw2Ab7+MMIk=" providerId="None" clId="Web-{8B4A4F74-0402-4CC6-B6E1-2578DC47FCE1}" dt="2023-07-04T08:36:37.815" v="37" actId="14100"/>
          <ac:picMkLst>
            <pc:docMk/>
            <pc:sldMk cId="1828786002" sldId="311"/>
            <ac:picMk id="2" creationId="{57CD97A2-EF70-D467-0682-D66E9E358B25}"/>
          </ac:picMkLst>
        </pc:picChg>
      </pc:sldChg>
    </pc:docChg>
  </pc:docChgLst>
  <pc:docChgLst>
    <pc:chgData name="Maraj Sunita - Comms &amp; Engagement" clId="Web-{FE02C2B7-DB26-401E-9705-7B269DE4FD9D}"/>
    <pc:docChg chg="modSld">
      <pc:chgData name="Maraj Sunita - Comms &amp; Engagement" userId="" providerId="" clId="Web-{FE02C2B7-DB26-401E-9705-7B269DE4FD9D}" dt="2023-07-07T13:07:50.638" v="494" actId="20577"/>
      <pc:docMkLst>
        <pc:docMk/>
      </pc:docMkLst>
      <pc:sldChg chg="modSp">
        <pc:chgData name="Maraj Sunita - Comms &amp; Engagement" userId="" providerId="" clId="Web-{FE02C2B7-DB26-401E-9705-7B269DE4FD9D}" dt="2023-07-07T12:42:39.081" v="194" actId="20577"/>
        <pc:sldMkLst>
          <pc:docMk/>
          <pc:sldMk cId="2308792041" sldId="291"/>
        </pc:sldMkLst>
        <pc:spChg chg="mod">
          <ac:chgData name="Maraj Sunita - Comms &amp; Engagement" userId="" providerId="" clId="Web-{FE02C2B7-DB26-401E-9705-7B269DE4FD9D}" dt="2023-07-07T12:42:39.081" v="194" actId="20577"/>
          <ac:spMkLst>
            <pc:docMk/>
            <pc:sldMk cId="2308792041" sldId="291"/>
            <ac:spMk id="9" creationId="{53C1B658-610D-5F37-BAB5-E076D92D3A2F}"/>
          </ac:spMkLst>
        </pc:spChg>
      </pc:sldChg>
      <pc:sldChg chg="modSp modCm">
        <pc:chgData name="Maraj Sunita - Comms &amp; Engagement" userId="" providerId="" clId="Web-{FE02C2B7-DB26-401E-9705-7B269DE4FD9D}" dt="2023-07-07T12:43:14.003" v="198" actId="20577"/>
        <pc:sldMkLst>
          <pc:docMk/>
          <pc:sldMk cId="2246981828" sldId="292"/>
        </pc:sldMkLst>
        <pc:spChg chg="mod">
          <ac:chgData name="Maraj Sunita - Comms &amp; Engagement" userId="" providerId="" clId="Web-{FE02C2B7-DB26-401E-9705-7B269DE4FD9D}" dt="2023-07-07T12:43:14.003" v="198"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FE02C2B7-DB26-401E-9705-7B269DE4FD9D}" dt="2023-07-07T12:42:47.425" v="197"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FE02C2B7-DB26-401E-9705-7B269DE4FD9D}" dt="2023-07-07T12:42:47.425" v="197"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FE02C2B7-DB26-401E-9705-7B269DE4FD9D}" dt="2023-07-07T12:42:47.425" v="197"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araj Sunita - Comms &amp; Engagement" userId="" providerId="" clId="Web-{FE02C2B7-DB26-401E-9705-7B269DE4FD9D}" dt="2023-07-07T12:42:47.425" v="197" actId="20577"/>
              <pc2:cmMkLst xmlns:pc2="http://schemas.microsoft.com/office/powerpoint/2019/9/main/command">
                <pc:docMk/>
                <pc:sldMk cId="2246981828" sldId="292"/>
                <pc2:cmMk id="{4BA015DD-F585-4BF2-909E-8D5EE03AC62C}"/>
              </pc2:cmMkLst>
            </pc226:cmChg>
          </p:ext>
        </pc:extLst>
      </pc:sldChg>
      <pc:sldChg chg="modSp modCm">
        <pc:chgData name="Maraj Sunita - Comms &amp; Engagement" userId="" providerId="" clId="Web-{FE02C2B7-DB26-401E-9705-7B269DE4FD9D}" dt="2023-07-07T12:46:37.101" v="232" actId="14100"/>
        <pc:sldMkLst>
          <pc:docMk/>
          <pc:sldMk cId="2895246426" sldId="295"/>
        </pc:sldMkLst>
        <pc:spChg chg="mod">
          <ac:chgData name="Maraj Sunita - Comms &amp; Engagement" userId="" providerId="" clId="Web-{FE02C2B7-DB26-401E-9705-7B269DE4FD9D}" dt="2023-07-07T12:46:37.101" v="232" actId="14100"/>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FE02C2B7-DB26-401E-9705-7B269DE4FD9D}" dt="2023-07-07T12:45:25.662" v="228" actId="20577"/>
              <pc2:cmMkLst xmlns:pc2="http://schemas.microsoft.com/office/powerpoint/2019/9/main/command">
                <pc:docMk/>
                <pc:sldMk cId="2895246426" sldId="295"/>
                <pc2:cmMk id="{EB1EAD89-7FEC-49B3-B0B8-4711B8DFE93C}"/>
              </pc2:cmMkLst>
            </pc226:cmChg>
          </p:ext>
        </pc:extLst>
      </pc:sldChg>
      <pc:sldChg chg="modSp">
        <pc:chgData name="Maraj Sunita - Comms &amp; Engagement" userId="" providerId="" clId="Web-{FE02C2B7-DB26-401E-9705-7B269DE4FD9D}" dt="2023-07-07T10:54:44.165" v="169" actId="20577"/>
        <pc:sldMkLst>
          <pc:docMk/>
          <pc:sldMk cId="1628919832" sldId="309"/>
        </pc:sldMkLst>
        <pc:spChg chg="mod">
          <ac:chgData name="Maraj Sunita - Comms &amp; Engagement" userId="" providerId="" clId="Web-{FE02C2B7-DB26-401E-9705-7B269DE4FD9D}" dt="2023-07-07T10:54:44.165" v="169" actId="20577"/>
          <ac:spMkLst>
            <pc:docMk/>
            <pc:sldMk cId="1628919832" sldId="309"/>
            <ac:spMk id="3" creationId="{11D3CF47-B1DA-23ED-8900-0781226F70C4}"/>
          </ac:spMkLst>
        </pc:spChg>
      </pc:sldChg>
      <pc:sldChg chg="modSp">
        <pc:chgData name="Maraj Sunita - Comms &amp; Engagement" userId="" providerId="" clId="Web-{FE02C2B7-DB26-401E-9705-7B269DE4FD9D}" dt="2023-07-07T12:45:11.802" v="226" actId="20577"/>
        <pc:sldMkLst>
          <pc:docMk/>
          <pc:sldMk cId="2856779233" sldId="312"/>
        </pc:sldMkLst>
        <pc:spChg chg="mod">
          <ac:chgData name="Maraj Sunita - Comms &amp; Engagement" userId="" providerId="" clId="Web-{FE02C2B7-DB26-401E-9705-7B269DE4FD9D}" dt="2023-07-07T12:44:58.318" v="219" actId="14100"/>
          <ac:spMkLst>
            <pc:docMk/>
            <pc:sldMk cId="2856779233" sldId="312"/>
            <ac:spMk id="7" creationId="{EA624CF3-A26B-A380-8F10-ABD16ABDB89F}"/>
          </ac:spMkLst>
        </pc:spChg>
        <pc:spChg chg="mod">
          <ac:chgData name="Maraj Sunita - Comms &amp; Engagement" userId="" providerId="" clId="Web-{FE02C2B7-DB26-401E-9705-7B269DE4FD9D}" dt="2023-07-07T12:45:11.802" v="226" actId="20577"/>
          <ac:spMkLst>
            <pc:docMk/>
            <pc:sldMk cId="2856779233" sldId="312"/>
            <ac:spMk id="8" creationId="{FFA4B90D-9E8B-8618-9558-93CFA0BF2F10}"/>
          </ac:spMkLst>
        </pc:spChg>
        <pc:spChg chg="mod">
          <ac:chgData name="Maraj Sunita - Comms &amp; Engagement" userId="" providerId="" clId="Web-{FE02C2B7-DB26-401E-9705-7B269DE4FD9D}" dt="2023-07-07T12:44:38.067" v="204" actId="20577"/>
          <ac:spMkLst>
            <pc:docMk/>
            <pc:sldMk cId="2856779233" sldId="312"/>
            <ac:spMk id="9" creationId="{3520B90F-A184-7D34-B7CB-CC83DBC65227}"/>
          </ac:spMkLst>
        </pc:spChg>
      </pc:sldChg>
      <pc:sldChg chg="modSp">
        <pc:chgData name="Maraj Sunita - Comms &amp; Engagement" userId="" providerId="" clId="Web-{FE02C2B7-DB26-401E-9705-7B269DE4FD9D}" dt="2023-07-07T12:44:29.317" v="202" actId="20577"/>
        <pc:sldMkLst>
          <pc:docMk/>
          <pc:sldMk cId="776794895" sldId="318"/>
        </pc:sldMkLst>
        <pc:spChg chg="mod">
          <ac:chgData name="Maraj Sunita - Comms &amp; Engagement" userId="" providerId="" clId="Web-{FE02C2B7-DB26-401E-9705-7B269DE4FD9D}" dt="2023-07-07T12:44:29.317" v="202" actId="20577"/>
          <ac:spMkLst>
            <pc:docMk/>
            <pc:sldMk cId="776794895" sldId="318"/>
            <ac:spMk id="6" creationId="{97193D60-3103-C578-5E0F-BE5E16ABA0F7}"/>
          </ac:spMkLst>
        </pc:spChg>
      </pc:sldChg>
      <pc:sldChg chg="addSp delSp modSp modCm">
        <pc:chgData name="Maraj Sunita - Comms &amp; Engagement" userId="" providerId="" clId="Web-{FE02C2B7-DB26-401E-9705-7B269DE4FD9D}" dt="2023-07-07T13:07:50.638" v="494" actId="20577"/>
        <pc:sldMkLst>
          <pc:docMk/>
          <pc:sldMk cId="1978599436" sldId="319"/>
        </pc:sldMkLst>
        <pc:spChg chg="mod">
          <ac:chgData name="Maraj Sunita - Comms &amp; Engagement" userId="" providerId="" clId="Web-{FE02C2B7-DB26-401E-9705-7B269DE4FD9D}" dt="2023-07-07T12:56:49.471" v="348" actId="20577"/>
          <ac:spMkLst>
            <pc:docMk/>
            <pc:sldMk cId="1978599436" sldId="319"/>
            <ac:spMk id="2" creationId="{EFDE8651-3274-9807-30E1-1378CAE3CC35}"/>
          </ac:spMkLst>
        </pc:spChg>
        <pc:spChg chg="mod">
          <ac:chgData name="Maraj Sunita - Comms &amp; Engagement" userId="" providerId="" clId="Web-{FE02C2B7-DB26-401E-9705-7B269DE4FD9D}" dt="2023-07-07T13:07:14.466" v="477" actId="1076"/>
          <ac:spMkLst>
            <pc:docMk/>
            <pc:sldMk cId="1978599436" sldId="319"/>
            <ac:spMk id="3" creationId="{67684FC1-2F51-BB85-73BE-4257C327E4FC}"/>
          </ac:spMkLst>
        </pc:spChg>
        <pc:spChg chg="add del mod">
          <ac:chgData name="Maraj Sunita - Comms &amp; Engagement" userId="" providerId="" clId="Web-{FE02C2B7-DB26-401E-9705-7B269DE4FD9D}" dt="2023-07-07T12:59:49.521" v="407"/>
          <ac:spMkLst>
            <pc:docMk/>
            <pc:sldMk cId="1978599436" sldId="319"/>
            <ac:spMk id="4" creationId="{70977083-5051-F1AF-C588-7A0E283ABF3F}"/>
          </ac:spMkLst>
        </pc:spChg>
        <pc:spChg chg="add del mod">
          <ac:chgData name="Maraj Sunita - Comms &amp; Engagement" userId="" providerId="" clId="Web-{FE02C2B7-DB26-401E-9705-7B269DE4FD9D}" dt="2023-07-07T12:59:30.911" v="401"/>
          <ac:spMkLst>
            <pc:docMk/>
            <pc:sldMk cId="1978599436" sldId="319"/>
            <ac:spMk id="7" creationId="{2CCB8724-F502-B288-E008-D6974E39B5C0}"/>
          </ac:spMkLst>
        </pc:spChg>
        <pc:spChg chg="add del mod">
          <ac:chgData name="Maraj Sunita - Comms &amp; Engagement" userId="" providerId="" clId="Web-{FE02C2B7-DB26-401E-9705-7B269DE4FD9D}" dt="2023-07-07T12:59:58.802" v="411"/>
          <ac:spMkLst>
            <pc:docMk/>
            <pc:sldMk cId="1978599436" sldId="319"/>
            <ac:spMk id="9" creationId="{ED689AE1-BA77-EC05-9FE2-3BA94EA3F5FE}"/>
          </ac:spMkLst>
        </pc:spChg>
        <pc:spChg chg="add del mod">
          <ac:chgData name="Maraj Sunita - Comms &amp; Engagement" userId="" providerId="" clId="Web-{FE02C2B7-DB26-401E-9705-7B269DE4FD9D}" dt="2023-07-07T13:01:00.163" v="419"/>
          <ac:spMkLst>
            <pc:docMk/>
            <pc:sldMk cId="1978599436" sldId="319"/>
            <ac:spMk id="10" creationId="{16F42E28-A358-E23E-D756-B4792D07E1CC}"/>
          </ac:spMkLst>
        </pc:spChg>
        <pc:spChg chg="add del mod">
          <ac:chgData name="Maraj Sunita - Comms &amp; Engagement" userId="" providerId="" clId="Web-{FE02C2B7-DB26-401E-9705-7B269DE4FD9D}" dt="2023-07-07T13:05:28.277" v="456"/>
          <ac:spMkLst>
            <pc:docMk/>
            <pc:sldMk cId="1978599436" sldId="319"/>
            <ac:spMk id="11" creationId="{77FED529-1D4C-DE4A-D1D9-38FA4BEE0F12}"/>
          </ac:spMkLst>
        </pc:spChg>
        <pc:spChg chg="add del mod">
          <ac:chgData name="Maraj Sunita - Comms &amp; Engagement" userId="" providerId="" clId="Web-{FE02C2B7-DB26-401E-9705-7B269DE4FD9D}" dt="2023-07-07T13:06:48.653" v="468"/>
          <ac:spMkLst>
            <pc:docMk/>
            <pc:sldMk cId="1978599436" sldId="319"/>
            <ac:spMk id="12" creationId="{A62A6301-8FA0-AAB3-2255-1349EF0431A4}"/>
          </ac:spMkLst>
        </pc:spChg>
        <pc:spChg chg="add mod">
          <ac:chgData name="Maraj Sunita - Comms &amp; Engagement" userId="" providerId="" clId="Web-{FE02C2B7-DB26-401E-9705-7B269DE4FD9D}" dt="2023-07-07T13:07:50.638" v="494" actId="20577"/>
          <ac:spMkLst>
            <pc:docMk/>
            <pc:sldMk cId="1978599436" sldId="319"/>
            <ac:spMk id="13" creationId="{86C6CD40-FD4D-E8A2-18C1-962FAD096E6C}"/>
          </ac:spMkLst>
        </pc:spChg>
        <pc:picChg chg="del mod modCrop">
          <ac:chgData name="Maraj Sunita - Comms &amp; Engagement" userId="" providerId="" clId="Web-{FE02C2B7-DB26-401E-9705-7B269DE4FD9D}" dt="2023-07-07T12:58:57.535" v="386"/>
          <ac:picMkLst>
            <pc:docMk/>
            <pc:sldMk cId="1978599436" sldId="319"/>
            <ac:picMk id="5" creationId="{9B7CB4EE-CEF2-2C75-8B56-CB2BE7248D57}"/>
          </ac:picMkLst>
        </pc:picChg>
        <pc:picChg chg="add mod ord">
          <ac:chgData name="Maraj Sunita - Comms &amp; Engagement" userId="" providerId="" clId="Web-{FE02C2B7-DB26-401E-9705-7B269DE4FD9D}" dt="2023-07-07T12:59:43.724" v="404" actId="14100"/>
          <ac:picMkLst>
            <pc:docMk/>
            <pc:sldMk cId="1978599436" sldId="319"/>
            <ac:picMk id="8" creationId="{5BA4B94F-781C-793B-BB5E-8AE28BC74DD0}"/>
          </ac:picMkLst>
        </pc:picChg>
        <pc:extLst>
          <p:ext xmlns:p="http://schemas.openxmlformats.org/presentationml/2006/main" uri="{D6D511B9-2390-475A-947B-AFAB55BFBCF1}">
            <pc226:cmChg xmlns:pc226="http://schemas.microsoft.com/office/powerpoint/2022/06/main/command" chg="mod">
              <pc226:chgData name="Maraj Sunita - Comms &amp; Engagement" userId="" providerId="" clId="Web-{FE02C2B7-DB26-401E-9705-7B269DE4FD9D}" dt="2023-07-07T13:07:23.779" v="484" actId="20577"/>
              <pc2:cmMkLst xmlns:pc2="http://schemas.microsoft.com/office/powerpoint/2019/9/main/command">
                <pc:docMk/>
                <pc:sldMk cId="1978599436" sldId="319"/>
                <pc2:cmMk id="{88345909-AF79-45DD-A0E0-7AE5AEAD1E25}"/>
              </pc2:cmMkLst>
            </pc226:cmChg>
          </p:ext>
        </pc:extLst>
      </pc:sldChg>
    </pc:docChg>
  </pc:docChgLst>
  <pc:docChgLst>
    <pc:chgData name="Maraj Sunita - Comms &amp; Engagement" userId="uBBI/MrjtSUgBZapYnaQjK1fAIRc4Iiquw2Ab7+MMIk=" providerId="None" clId="Web-{E534E447-5CF2-4D4D-BE97-0D01AEE2F69A}"/>
    <pc:docChg chg="modSld">
      <pc:chgData name="Maraj Sunita - Comms &amp; Engagement" userId="uBBI/MrjtSUgBZapYnaQjK1fAIRc4Iiquw2Ab7+MMIk=" providerId="None" clId="Web-{E534E447-5CF2-4D4D-BE97-0D01AEE2F69A}" dt="2023-06-28T14:58:25.295" v="194" actId="20577"/>
      <pc:docMkLst>
        <pc:docMk/>
      </pc:docMkLst>
      <pc:sldChg chg="modSp">
        <pc:chgData name="Maraj Sunita - Comms &amp; Engagement" userId="uBBI/MrjtSUgBZapYnaQjK1fAIRc4Iiquw2Ab7+MMIk=" providerId="None" clId="Web-{E534E447-5CF2-4D4D-BE97-0D01AEE2F69A}" dt="2023-06-28T14:58:25.295" v="194" actId="20577"/>
        <pc:sldMkLst>
          <pc:docMk/>
          <pc:sldMk cId="2246981828" sldId="292"/>
        </pc:sldMkLst>
        <pc:spChg chg="mod">
          <ac:chgData name="Maraj Sunita - Comms &amp; Engagement" userId="uBBI/MrjtSUgBZapYnaQjK1fAIRc4Iiquw2Ab7+MMIk=" providerId="None" clId="Web-{E534E447-5CF2-4D4D-BE97-0D01AEE2F69A}" dt="2023-06-28T14:58:25.295" v="194" actId="20577"/>
          <ac:spMkLst>
            <pc:docMk/>
            <pc:sldMk cId="2246981828" sldId="292"/>
            <ac:spMk id="6" creationId="{97193D60-3103-C578-5E0F-BE5E16ABA0F7}"/>
          </ac:spMkLst>
        </pc:spChg>
      </pc:sldChg>
      <pc:sldChg chg="modSp">
        <pc:chgData name="Maraj Sunita - Comms &amp; Engagement" userId="uBBI/MrjtSUgBZapYnaQjK1fAIRc4Iiquw2Ab7+MMIk=" providerId="None" clId="Web-{E534E447-5CF2-4D4D-BE97-0D01AEE2F69A}" dt="2023-06-28T14:53:33.289" v="124" actId="20577"/>
        <pc:sldMkLst>
          <pc:docMk/>
          <pc:sldMk cId="2895246426" sldId="295"/>
        </pc:sldMkLst>
        <pc:spChg chg="mod">
          <ac:chgData name="Maraj Sunita - Comms &amp; Engagement" userId="uBBI/MrjtSUgBZapYnaQjK1fAIRc4Iiquw2Ab7+MMIk=" providerId="None" clId="Web-{E534E447-5CF2-4D4D-BE97-0D01AEE2F69A}" dt="2023-06-28T14:53:33.289" v="124" actId="20577"/>
          <ac:spMkLst>
            <pc:docMk/>
            <pc:sldMk cId="2895246426" sldId="295"/>
            <ac:spMk id="2" creationId="{00000000-0000-0000-0000-000000000000}"/>
          </ac:spMkLst>
        </pc:spChg>
        <pc:spChg chg="mod">
          <ac:chgData name="Maraj Sunita - Comms &amp; Engagement" userId="uBBI/MrjtSUgBZapYnaQjK1fAIRc4Iiquw2Ab7+MMIk=" providerId="None" clId="Web-{E534E447-5CF2-4D4D-BE97-0D01AEE2F69A}" dt="2023-06-28T14:47:16.438" v="113" actId="1076"/>
          <ac:spMkLst>
            <pc:docMk/>
            <pc:sldMk cId="2895246426" sldId="295"/>
            <ac:spMk id="6" creationId="{DF832F3C-FED2-42D2-FCFF-1F584569AEE9}"/>
          </ac:spMkLst>
        </pc:spChg>
      </pc:sldChg>
      <pc:sldChg chg="modSp">
        <pc:chgData name="Maraj Sunita - Comms &amp; Engagement" userId="uBBI/MrjtSUgBZapYnaQjK1fAIRc4Iiquw2Ab7+MMIk=" providerId="None" clId="Web-{E534E447-5CF2-4D4D-BE97-0D01AEE2F69A}" dt="2023-06-28T14:28:59.104" v="23" actId="20577"/>
        <pc:sldMkLst>
          <pc:docMk/>
          <pc:sldMk cId="1346162686" sldId="299"/>
        </pc:sldMkLst>
        <pc:spChg chg="mod">
          <ac:chgData name="Maraj Sunita - Comms &amp; Engagement" userId="uBBI/MrjtSUgBZapYnaQjK1fAIRc4Iiquw2Ab7+MMIk=" providerId="None" clId="Web-{E534E447-5CF2-4D4D-BE97-0D01AEE2F69A}" dt="2023-06-28T14:28:59.104" v="23" actId="20577"/>
          <ac:spMkLst>
            <pc:docMk/>
            <pc:sldMk cId="1346162686" sldId="299"/>
            <ac:spMk id="2" creationId="{00000000-0000-0000-0000-000000000000}"/>
          </ac:spMkLst>
        </pc:spChg>
      </pc:sldChg>
      <pc:sldChg chg="modSp">
        <pc:chgData name="Maraj Sunita - Comms &amp; Engagement" userId="uBBI/MrjtSUgBZapYnaQjK1fAIRc4Iiquw2Ab7+MMIk=" providerId="None" clId="Web-{E534E447-5CF2-4D4D-BE97-0D01AEE2F69A}" dt="2023-06-28T14:55:35.807" v="151" actId="20577"/>
        <pc:sldMkLst>
          <pc:docMk/>
          <pc:sldMk cId="1532328857" sldId="303"/>
        </pc:sldMkLst>
        <pc:spChg chg="mod">
          <ac:chgData name="Maraj Sunita - Comms &amp; Engagement" userId="uBBI/MrjtSUgBZapYnaQjK1fAIRc4Iiquw2Ab7+MMIk=" providerId="None" clId="Web-{E534E447-5CF2-4D4D-BE97-0D01AEE2F69A}" dt="2023-06-28T14:55:35.807" v="151" actId="20577"/>
          <ac:spMkLst>
            <pc:docMk/>
            <pc:sldMk cId="1532328857" sldId="303"/>
            <ac:spMk id="6" creationId="{2727E5A8-F1C6-BC14-8196-4D92C31BFED0}"/>
          </ac:spMkLst>
        </pc:spChg>
      </pc:sldChg>
    </pc:docChg>
  </pc:docChgLst>
  <pc:docChgLst>
    <pc:chgData name="Roopra Ashvir K.C - Transformation" userId="FXGvxaBSsR3vzIOb1NqMRfVSxKfpoYfgHZUz1FfTvU8=" providerId="None" clId="Web-{A2665686-3175-4EF0-975D-E1D5B16DA4CC}"/>
    <pc:docChg chg="mod modSld">
      <pc:chgData name="Roopra Ashvir K.C - Transformation" userId="FXGvxaBSsR3vzIOb1NqMRfVSxKfpoYfgHZUz1FfTvU8=" providerId="None" clId="Web-{A2665686-3175-4EF0-975D-E1D5B16DA4CC}" dt="2023-06-27T14:33:05.869" v="25"/>
      <pc:docMkLst>
        <pc:docMk/>
      </pc:docMkLst>
      <pc:sldChg chg="modSp">
        <pc:chgData name="Roopra Ashvir K.C - Transformation" userId="FXGvxaBSsR3vzIOb1NqMRfVSxKfpoYfgHZUz1FfTvU8=" providerId="None" clId="Web-{A2665686-3175-4EF0-975D-E1D5B16DA4CC}" dt="2023-06-27T14:30:01.210" v="22" actId="20577"/>
        <pc:sldMkLst>
          <pc:docMk/>
          <pc:sldMk cId="809983792" sldId="264"/>
        </pc:sldMkLst>
        <pc:spChg chg="mod">
          <ac:chgData name="Roopra Ashvir K.C - Transformation" userId="FXGvxaBSsR3vzIOb1NqMRfVSxKfpoYfgHZUz1FfTvU8=" providerId="None" clId="Web-{A2665686-3175-4EF0-975D-E1D5B16DA4CC}" dt="2023-06-27T14:30:01.210" v="22" actId="20577"/>
          <ac:spMkLst>
            <pc:docMk/>
            <pc:sldMk cId="809983792" sldId="264"/>
            <ac:spMk id="2" creationId="{00000000-0000-0000-0000-000000000000}"/>
          </ac:spMkLst>
        </pc:spChg>
      </pc:sldChg>
      <pc:sldChg chg="addCm">
        <pc:chgData name="Roopra Ashvir K.C - Transformation" userId="FXGvxaBSsR3vzIOb1NqMRfVSxKfpoYfgHZUz1FfTvU8=" providerId="None" clId="Web-{A2665686-3175-4EF0-975D-E1D5B16DA4CC}" dt="2023-06-27T14:33:05.869" v="25"/>
        <pc:sldMkLst>
          <pc:docMk/>
          <pc:sldMk cId="955105798" sldId="297"/>
        </pc:sldMkLst>
        <pc:extLst>
          <p:ext xmlns:p="http://schemas.openxmlformats.org/presentationml/2006/main" uri="{D6D511B9-2390-475A-947B-AFAB55BFBCF1}">
            <pc226:cmChg xmlns:pc226="http://schemas.microsoft.com/office/powerpoint/2022/06/main/command" chg="add">
              <pc226:chgData name="Roopra Ashvir K.C - Transformation" userId="FXGvxaBSsR3vzIOb1NqMRfVSxKfpoYfgHZUz1FfTvU8=" providerId="None" clId="Web-{A2665686-3175-4EF0-975D-E1D5B16DA4CC}" dt="2023-06-27T14:33:05.869" v="25"/>
              <pc2:cmMkLst xmlns:pc2="http://schemas.microsoft.com/office/powerpoint/2019/9/main/command">
                <pc:docMk/>
                <pc:sldMk cId="955105798" sldId="297"/>
                <pc2:cmMk id="{7421817D-A01C-4F8D-9EE1-B853A33BC808}"/>
              </pc2:cmMkLst>
            </pc226:cmChg>
          </p:ext>
        </pc:extLst>
      </pc:sldChg>
      <pc:sldChg chg="addCm">
        <pc:chgData name="Roopra Ashvir K.C - Transformation" userId="FXGvxaBSsR3vzIOb1NqMRfVSxKfpoYfgHZUz1FfTvU8=" providerId="None" clId="Web-{A2665686-3175-4EF0-975D-E1D5B16DA4CC}" dt="2023-06-27T14:31:51.071" v="24"/>
        <pc:sldMkLst>
          <pc:docMk/>
          <pc:sldMk cId="3649732558" sldId="298"/>
        </pc:sldMkLst>
        <pc:extLst>
          <p:ext xmlns:p="http://schemas.openxmlformats.org/presentationml/2006/main" uri="{D6D511B9-2390-475A-947B-AFAB55BFBCF1}">
            <pc226:cmChg xmlns:pc226="http://schemas.microsoft.com/office/powerpoint/2022/06/main/command" chg="add">
              <pc226:chgData name="Roopra Ashvir K.C - Transformation" userId="FXGvxaBSsR3vzIOb1NqMRfVSxKfpoYfgHZUz1FfTvU8=" providerId="None" clId="Web-{A2665686-3175-4EF0-975D-E1D5B16DA4CC}" dt="2023-06-27T14:31:51.071" v="24"/>
              <pc2:cmMkLst xmlns:pc2="http://schemas.microsoft.com/office/powerpoint/2019/9/main/command">
                <pc:docMk/>
                <pc:sldMk cId="3649732558" sldId="298"/>
                <pc2:cmMk id="{DD37D220-972D-44C6-A74D-961B3E33F983}"/>
              </pc2:cmMkLst>
            </pc226:cmChg>
          </p:ext>
        </pc:extLst>
      </pc:sldChg>
    </pc:docChg>
  </pc:docChgLst>
  <pc:docChgLst>
    <pc:chgData name="Maraj Sunita - Comms &amp; Engagement" clId="Web-{0C639691-23EB-441D-929E-728BD700B497}"/>
    <pc:docChg chg="mod addSld delSld modSld">
      <pc:chgData name="Maraj Sunita - Comms &amp; Engagement" userId="" providerId="" clId="Web-{0C639691-23EB-441D-929E-728BD700B497}" dt="2023-07-04T12:26:30.724" v="367" actId="20577"/>
      <pc:docMkLst>
        <pc:docMk/>
      </pc:docMkLst>
      <pc:sldChg chg="del">
        <pc:chgData name="Maraj Sunita - Comms &amp; Engagement" userId="" providerId="" clId="Web-{0C639691-23EB-441D-929E-728BD700B497}" dt="2023-07-04T12:17:15.384" v="115"/>
        <pc:sldMkLst>
          <pc:docMk/>
          <pc:sldMk cId="809983792" sldId="264"/>
        </pc:sldMkLst>
      </pc:sldChg>
      <pc:sldChg chg="modSp modCm">
        <pc:chgData name="Maraj Sunita - Comms &amp; Engagement" userId="" providerId="" clId="Web-{0C639691-23EB-441D-929E-728BD700B497}" dt="2023-07-04T12:20:02.247" v="228" actId="20577"/>
        <pc:sldMkLst>
          <pc:docMk/>
          <pc:sldMk cId="2246981828" sldId="292"/>
        </pc:sldMkLst>
        <pc:spChg chg="mod">
          <ac:chgData name="Maraj Sunita - Comms &amp; Engagement" userId="" providerId="" clId="Web-{0C639691-23EB-441D-929E-728BD700B497}" dt="2023-07-04T12:20:02.247" v="228"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0C639691-23EB-441D-929E-728BD700B497}" dt="2023-07-04T12:19:56.887" v="227"/>
              <pc2:cmMkLst xmlns:pc2="http://schemas.microsoft.com/office/powerpoint/2019/9/main/command">
                <pc:docMk/>
                <pc:sldMk cId="2246981828" sldId="292"/>
                <pc2:cmMk id="{0E59996C-7D2E-4F99-95F5-118B941227E0}"/>
              </pc2:cmMkLst>
              <pc226:cmRplyChg chg="add">
                <pc226:chgData name="Maraj Sunita - Comms &amp; Engagement" userId="" providerId="" clId="Web-{0C639691-23EB-441D-929E-728BD700B497}" dt="2023-07-04T12:19:56.887" v="227"/>
                <pc2:cmRplyMkLst xmlns:pc2="http://schemas.microsoft.com/office/powerpoint/2019/9/main/command">
                  <pc:docMk/>
                  <pc:sldMk cId="2246981828" sldId="292"/>
                  <pc2:cmMk id="{0E59996C-7D2E-4F99-95F5-118B941227E0}"/>
                  <pc2:cmRplyMk id="{5EEA4F9E-CA8C-4EEF-A10A-588B4DEE303F}"/>
                </pc2:cmRplyMkLst>
              </pc226:cmRplyChg>
            </pc226:cmChg>
            <pc226:cmChg xmlns:pc226="http://schemas.microsoft.com/office/powerpoint/2022/06/main/command" chg="mod">
              <pc226:chgData name="Maraj Sunita - Comms &amp; Engagement" userId="" providerId="" clId="Web-{0C639691-23EB-441D-929E-728BD700B497}" dt="2023-07-04T12:19:47.356" v="225" actId="20577"/>
              <pc2:cmMkLst xmlns:pc2="http://schemas.microsoft.com/office/powerpoint/2019/9/main/command">
                <pc:docMk/>
                <pc:sldMk cId="2246981828" sldId="292"/>
                <pc2:cmMk id="{7654C6D4-B8D3-4C2C-B42F-EB0F3A575A97}"/>
              </pc2:cmMkLst>
            </pc226:cmChg>
          </p:ext>
        </pc:extLst>
      </pc:sldChg>
      <pc:sldChg chg="modSp">
        <pc:chgData name="Maraj Sunita - Comms &amp; Engagement" userId="" providerId="" clId="Web-{0C639691-23EB-441D-929E-728BD700B497}" dt="2023-07-04T12:26:30.724" v="367" actId="20577"/>
        <pc:sldMkLst>
          <pc:docMk/>
          <pc:sldMk cId="2895246426" sldId="295"/>
        </pc:sldMkLst>
        <pc:spChg chg="mod">
          <ac:chgData name="Maraj Sunita - Comms &amp; Engagement" userId="" providerId="" clId="Web-{0C639691-23EB-441D-929E-728BD700B497}" dt="2023-07-04T12:26:30.724" v="367" actId="20577"/>
          <ac:spMkLst>
            <pc:docMk/>
            <pc:sldMk cId="2895246426" sldId="295"/>
            <ac:spMk id="2" creationId="{00000000-0000-0000-0000-000000000000}"/>
          </ac:spMkLst>
        </pc:spChg>
      </pc:sldChg>
      <pc:sldChg chg="modSp modCm">
        <pc:chgData name="Maraj Sunita - Comms &amp; Engagement" userId="" providerId="" clId="Web-{0C639691-23EB-441D-929E-728BD700B497}" dt="2023-07-04T11:57:50.827" v="81" actId="20577"/>
        <pc:sldMkLst>
          <pc:docMk/>
          <pc:sldMk cId="3649732558" sldId="298"/>
        </pc:sldMkLst>
        <pc:spChg chg="mod">
          <ac:chgData name="Maraj Sunita - Comms &amp; Engagement" userId="" providerId="" clId="Web-{0C639691-23EB-441D-929E-728BD700B497}" dt="2023-07-04T11:57:50.827" v="81" actId="20577"/>
          <ac:spMkLst>
            <pc:docMk/>
            <pc:sldMk cId="3649732558" sldId="298"/>
            <ac:spMk id="2" creationId="{00000000-0000-0000-0000-000000000000}"/>
          </ac:spMkLst>
        </pc:spChg>
        <pc:spChg chg="mod">
          <ac:chgData name="Maraj Sunita - Comms &amp; Engagement" userId="" providerId="" clId="Web-{0C639691-23EB-441D-929E-728BD700B497}" dt="2023-07-04T11:52:53.774" v="14" actId="20577"/>
          <ac:spMkLst>
            <pc:docMk/>
            <pc:sldMk cId="3649732558" sldId="298"/>
            <ac:spMk id="6" creationId="{DF832F3C-FED2-42D2-FCFF-1F584569AEE9}"/>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0C639691-23EB-441D-929E-728BD700B497}" dt="2023-07-04T11:52:56.071" v="15"/>
              <pc2:cmMkLst xmlns:pc2="http://schemas.microsoft.com/office/powerpoint/2019/9/main/command">
                <pc:docMk/>
                <pc:sldMk cId="3649732558" sldId="298"/>
                <pc2:cmMk id="{61A4F439-DF43-4941-AAC1-98895B466997}"/>
              </pc2:cmMkLst>
            </pc226:cmChg>
          </p:ext>
        </pc:extLst>
      </pc:sldChg>
      <pc:sldChg chg="addSp delSp modSp">
        <pc:chgData name="Maraj Sunita - Comms &amp; Engagement" userId="" providerId="" clId="Web-{0C639691-23EB-441D-929E-728BD700B497}" dt="2023-07-04T12:04:39.195" v="96"/>
        <pc:sldMkLst>
          <pc:docMk/>
          <pc:sldMk cId="3399210062" sldId="307"/>
        </pc:sldMkLst>
        <pc:spChg chg="del">
          <ac:chgData name="Maraj Sunita - Comms &amp; Engagement" userId="" providerId="" clId="Web-{0C639691-23EB-441D-929E-728BD700B497}" dt="2023-07-04T12:04:27.539" v="92"/>
          <ac:spMkLst>
            <pc:docMk/>
            <pc:sldMk cId="3399210062" sldId="307"/>
            <ac:spMk id="2" creationId="{A594590C-8C26-4565-5225-97D381815E53}"/>
          </ac:spMkLst>
        </pc:spChg>
        <pc:spChg chg="add mod">
          <ac:chgData name="Maraj Sunita - Comms &amp; Engagement" userId="" providerId="" clId="Web-{0C639691-23EB-441D-929E-728BD700B497}" dt="2023-07-04T12:04:39.195" v="96"/>
          <ac:spMkLst>
            <pc:docMk/>
            <pc:sldMk cId="3399210062" sldId="307"/>
            <ac:spMk id="7" creationId="{0D0FCAB5-3C89-2894-0A71-5DDF4B4E70CC}"/>
          </ac:spMkLst>
        </pc:spChg>
        <pc:picChg chg="add del mod ord">
          <ac:chgData name="Maraj Sunita - Comms &amp; Engagement" userId="" providerId="" clId="Web-{0C639691-23EB-441D-929E-728BD700B497}" dt="2023-07-04T12:04:39.195" v="96"/>
          <ac:picMkLst>
            <pc:docMk/>
            <pc:sldMk cId="3399210062" sldId="307"/>
            <ac:picMk id="5" creationId="{8A881972-5DCD-B208-019D-BEE89FBC8950}"/>
          </ac:picMkLst>
        </pc:picChg>
      </pc:sldChg>
      <pc:sldChg chg="modSp">
        <pc:chgData name="Maraj Sunita - Comms &amp; Engagement" userId="" providerId="" clId="Web-{0C639691-23EB-441D-929E-728BD700B497}" dt="2023-07-04T12:26:06.192" v="363" actId="20577"/>
        <pc:sldMkLst>
          <pc:docMk/>
          <pc:sldMk cId="1628919832" sldId="309"/>
        </pc:sldMkLst>
        <pc:spChg chg="mod">
          <ac:chgData name="Maraj Sunita - Comms &amp; Engagement" userId="" providerId="" clId="Web-{0C639691-23EB-441D-929E-728BD700B497}" dt="2023-07-04T12:26:06.192" v="363" actId="20577"/>
          <ac:spMkLst>
            <pc:docMk/>
            <pc:sldMk cId="1628919832" sldId="309"/>
            <ac:spMk id="3" creationId="{11D3CF47-B1DA-23ED-8900-0781226F70C4}"/>
          </ac:spMkLst>
        </pc:spChg>
      </pc:sldChg>
      <pc:sldChg chg="addSp delSp modSp">
        <pc:chgData name="Maraj Sunita - Comms &amp; Engagement" userId="" providerId="" clId="Web-{0C639691-23EB-441D-929E-728BD700B497}" dt="2023-07-04T12:17:30.275" v="118" actId="1076"/>
        <pc:sldMkLst>
          <pc:docMk/>
          <pc:sldMk cId="613050217" sldId="310"/>
        </pc:sldMkLst>
        <pc:spChg chg="mod">
          <ac:chgData name="Maraj Sunita - Comms &amp; Engagement" userId="" providerId="" clId="Web-{0C639691-23EB-441D-929E-728BD700B497}" dt="2023-07-04T12:17:30.275" v="118" actId="1076"/>
          <ac:spMkLst>
            <pc:docMk/>
            <pc:sldMk cId="613050217" sldId="310"/>
            <ac:spMk id="2" creationId="{CEF9E4C8-70FE-DE01-2973-86906F0BB97E}"/>
          </ac:spMkLst>
        </pc:spChg>
        <pc:spChg chg="mod">
          <ac:chgData name="Maraj Sunita - Comms &amp; Engagement" userId="" providerId="" clId="Web-{0C639691-23EB-441D-929E-728BD700B497}" dt="2023-07-04T12:17:27.400" v="117" actId="1076"/>
          <ac:spMkLst>
            <pc:docMk/>
            <pc:sldMk cId="613050217" sldId="310"/>
            <ac:spMk id="3" creationId="{BA5F31E8-3EC9-D8C4-4324-722C5553501C}"/>
          </ac:spMkLst>
        </pc:spChg>
        <pc:spChg chg="del">
          <ac:chgData name="Maraj Sunita - Comms &amp; Engagement" userId="" providerId="" clId="Web-{0C639691-23EB-441D-929E-728BD700B497}" dt="2023-07-04T12:04:07.617" v="86"/>
          <ac:spMkLst>
            <pc:docMk/>
            <pc:sldMk cId="613050217" sldId="310"/>
            <ac:spMk id="4" creationId="{A672D5EB-270D-1637-17D9-179524946543}"/>
          </ac:spMkLst>
        </pc:spChg>
        <pc:picChg chg="add del mod">
          <ac:chgData name="Maraj Sunita - Comms &amp; Engagement" userId="" providerId="" clId="Web-{0C639691-23EB-441D-929E-728BD700B497}" dt="2023-07-04T12:04:56.539" v="102"/>
          <ac:picMkLst>
            <pc:docMk/>
            <pc:sldMk cId="613050217" sldId="310"/>
            <ac:picMk id="5" creationId="{8788735B-26F1-DCF5-44A1-33A04EDB2472}"/>
          </ac:picMkLst>
        </pc:picChg>
        <pc:picChg chg="add mod modCrop">
          <ac:chgData name="Maraj Sunita - Comms &amp; Engagement" userId="" providerId="" clId="Web-{0C639691-23EB-441D-929E-728BD700B497}" dt="2023-07-04T12:14:28.755" v="111" actId="1076"/>
          <ac:picMkLst>
            <pc:docMk/>
            <pc:sldMk cId="613050217" sldId="310"/>
            <ac:picMk id="6" creationId="{3122E88C-DC97-0D80-0E36-EBAD1A33C178}"/>
          </ac:picMkLst>
        </pc:picChg>
      </pc:sldChg>
      <pc:sldChg chg="modSp add replId">
        <pc:chgData name="Maraj Sunita - Comms &amp; Engagement" userId="" providerId="" clId="Web-{0C639691-23EB-441D-929E-728BD700B497}" dt="2023-07-04T11:57:30.639" v="78" actId="20577"/>
        <pc:sldMkLst>
          <pc:docMk/>
          <pc:sldMk cId="4110951695" sldId="313"/>
        </pc:sldMkLst>
        <pc:spChg chg="mod">
          <ac:chgData name="Maraj Sunita - Comms &amp; Engagement" userId="" providerId="" clId="Web-{0C639691-23EB-441D-929E-728BD700B497}" dt="2023-07-04T11:57:30.639" v="78" actId="20577"/>
          <ac:spMkLst>
            <pc:docMk/>
            <pc:sldMk cId="4110951695" sldId="313"/>
            <ac:spMk id="2" creationId="{00000000-0000-0000-0000-000000000000}"/>
          </ac:spMkLst>
        </pc:spChg>
        <pc:spChg chg="mod">
          <ac:chgData name="Maraj Sunita - Comms &amp; Engagement" userId="" providerId="" clId="Web-{0C639691-23EB-441D-929E-728BD700B497}" dt="2023-07-04T11:55:34.090" v="64" actId="1076"/>
          <ac:spMkLst>
            <pc:docMk/>
            <pc:sldMk cId="4110951695" sldId="313"/>
            <ac:spMk id="6" creationId="{DF832F3C-FED2-42D2-FCFF-1F584569AEE9}"/>
          </ac:spMkLst>
        </pc:spChg>
      </pc:sldChg>
    </pc:docChg>
  </pc:docChgLst>
  <pc:docChgLst>
    <pc:chgData name="Shulver Ruth - Comms &amp; Engagement" clId="Web-{542EF330-7287-4C18-B4AC-6CBBE871A126}"/>
    <pc:docChg chg="">
      <pc:chgData name="Shulver Ruth - Comms &amp; Engagement" userId="" providerId="" clId="Web-{542EF330-7287-4C18-B4AC-6CBBE871A126}" dt="2023-07-11T13:16:26.019" v="0"/>
      <pc:docMkLst>
        <pc:docMk/>
      </pc:docMkLst>
      <pc:sldChg chg="addCm">
        <pc:chgData name="Shulver Ruth - Comms &amp; Engagement" userId="" providerId="" clId="Web-{542EF330-7287-4C18-B4AC-6CBBE871A126}" dt="2023-07-11T13:16:26.019" v="0"/>
        <pc:sldMkLst>
          <pc:docMk/>
          <pc:sldMk cId="776794895" sldId="318"/>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542EF330-7287-4C18-B4AC-6CBBE871A126}" dt="2023-07-11T13:16:26.019" v="0"/>
              <pc2:cmMkLst xmlns:pc2="http://schemas.microsoft.com/office/powerpoint/2019/9/main/command">
                <pc:docMk/>
                <pc:sldMk cId="776794895" sldId="318"/>
                <pc2:cmMk id="{E26580E8-DFF0-45B7-8363-5CDD77E5C760}"/>
              </pc2:cmMkLst>
            </pc226:cmChg>
          </p:ext>
        </pc:extLst>
      </pc:sldChg>
    </pc:docChg>
  </pc:docChgLst>
  <pc:docChgLst>
    <pc:chgData name="Maraj Sunita - Comms &amp; Engagement" clId="Web-{EFBE6445-4C3A-4841-9A19-BC82947B0CBE}"/>
    <pc:docChg chg="modSld">
      <pc:chgData name="Maraj Sunita - Comms &amp; Engagement" userId="" providerId="" clId="Web-{EFBE6445-4C3A-4841-9A19-BC82947B0CBE}" dt="2023-07-12T15:24:49.849" v="269" actId="20577"/>
      <pc:docMkLst>
        <pc:docMk/>
      </pc:docMkLst>
      <pc:sldChg chg="addSp delSp modSp">
        <pc:chgData name="Maraj Sunita - Comms &amp; Engagement" userId="" providerId="" clId="Web-{EFBE6445-4C3A-4841-9A19-BC82947B0CBE}" dt="2023-07-12T15:18:57.734" v="233" actId="20577"/>
        <pc:sldMkLst>
          <pc:docMk/>
          <pc:sldMk cId="2683295928" sldId="268"/>
        </pc:sldMkLst>
        <pc:spChg chg="mod">
          <ac:chgData name="Maraj Sunita - Comms &amp; Engagement" userId="" providerId="" clId="Web-{EFBE6445-4C3A-4841-9A19-BC82947B0CBE}" dt="2023-07-12T14:50:04.328" v="35" actId="20577"/>
          <ac:spMkLst>
            <pc:docMk/>
            <pc:sldMk cId="2683295928" sldId="268"/>
            <ac:spMk id="2" creationId="{C3644854-B399-A403-BAD6-8EED2BE01DFE}"/>
          </ac:spMkLst>
        </pc:spChg>
        <pc:spChg chg="add del mod">
          <ac:chgData name="Maraj Sunita - Comms &amp; Engagement" userId="" providerId="" clId="Web-{EFBE6445-4C3A-4841-9A19-BC82947B0CBE}" dt="2023-07-12T14:56:30.678" v="127"/>
          <ac:spMkLst>
            <pc:docMk/>
            <pc:sldMk cId="2683295928" sldId="268"/>
            <ac:spMk id="3" creationId="{B9873E60-4D92-94AA-5F56-876A1F71A7AB}"/>
          </ac:spMkLst>
        </pc:spChg>
        <pc:spChg chg="mod">
          <ac:chgData name="Maraj Sunita - Comms &amp; Engagement" userId="" providerId="" clId="Web-{EFBE6445-4C3A-4841-9A19-BC82947B0CBE}" dt="2023-07-12T15:18:57.734" v="233" actId="20577"/>
          <ac:spMkLst>
            <pc:docMk/>
            <pc:sldMk cId="2683295928" sldId="268"/>
            <ac:spMk id="5" creationId="{F0408499-96A4-E2F3-2712-67FC90AE29EF}"/>
          </ac:spMkLst>
        </pc:spChg>
        <pc:spChg chg="mod">
          <ac:chgData name="Maraj Sunita - Comms &amp; Engagement" userId="" providerId="" clId="Web-{EFBE6445-4C3A-4841-9A19-BC82947B0CBE}" dt="2023-07-12T14:56:48.585" v="133" actId="1076"/>
          <ac:spMkLst>
            <pc:docMk/>
            <pc:sldMk cId="2683295928" sldId="268"/>
            <ac:spMk id="6" creationId="{F61F4D28-70AD-176E-EE41-51C744BF942B}"/>
          </ac:spMkLst>
        </pc:spChg>
        <pc:picChg chg="add mod">
          <ac:chgData name="Maraj Sunita - Comms &amp; Engagement" userId="" providerId="" clId="Web-{EFBE6445-4C3A-4841-9A19-BC82947B0CBE}" dt="2023-07-12T14:56:42.382" v="131" actId="14100"/>
          <ac:picMkLst>
            <pc:docMk/>
            <pc:sldMk cId="2683295928" sldId="268"/>
            <ac:picMk id="4" creationId="{583F77B6-1A49-5DE6-0115-BE02F8015B6B}"/>
          </ac:picMkLst>
        </pc:picChg>
      </pc:sldChg>
      <pc:sldChg chg="modSp modCm">
        <pc:chgData name="Maraj Sunita - Comms &amp; Engagement" userId="" providerId="" clId="Web-{EFBE6445-4C3A-4841-9A19-BC82947B0CBE}" dt="2023-07-12T15:04:43.500" v="180" actId="20577"/>
        <pc:sldMkLst>
          <pc:docMk/>
          <pc:sldMk cId="2895246426" sldId="295"/>
        </pc:sldMkLst>
        <pc:spChg chg="mod">
          <ac:chgData name="Maraj Sunita - Comms &amp; Engagement" userId="" providerId="" clId="Web-{EFBE6445-4C3A-4841-9A19-BC82947B0CBE}" dt="2023-07-12T15:04:43.500" v="180" actId="20577"/>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FBE6445-4C3A-4841-9A19-BC82947B0CBE}" dt="2023-07-12T15:04:30.968" v="179" actId="20577"/>
              <pc2:cmMkLst xmlns:pc2="http://schemas.microsoft.com/office/powerpoint/2019/9/main/command">
                <pc:docMk/>
                <pc:sldMk cId="2895246426" sldId="295"/>
                <pc2:cmMk id="{EB1EAD89-7FEC-49B3-B0B8-4711B8DFE93C}"/>
              </pc2:cmMkLst>
            </pc226:cmChg>
          </p:ext>
        </pc:extLst>
      </pc:sldChg>
      <pc:sldChg chg="modSp">
        <pc:chgData name="Maraj Sunita - Comms &amp; Engagement" userId="" providerId="" clId="Web-{EFBE6445-4C3A-4841-9A19-BC82947B0CBE}" dt="2023-07-12T14:52:47.549" v="83" actId="20577"/>
        <pc:sldMkLst>
          <pc:docMk/>
          <pc:sldMk cId="3048487091" sldId="296"/>
        </pc:sldMkLst>
        <pc:spChg chg="mod">
          <ac:chgData name="Maraj Sunita - Comms &amp; Engagement" userId="" providerId="" clId="Web-{EFBE6445-4C3A-4841-9A19-BC82947B0CBE}" dt="2023-07-12T14:52:26.971" v="81" actId="1076"/>
          <ac:spMkLst>
            <pc:docMk/>
            <pc:sldMk cId="3048487091" sldId="296"/>
            <ac:spMk id="5" creationId="{F0408499-96A4-E2F3-2712-67FC90AE29EF}"/>
          </ac:spMkLst>
        </pc:spChg>
        <pc:spChg chg="mod">
          <ac:chgData name="Maraj Sunita - Comms &amp; Engagement" userId="" providerId="" clId="Web-{EFBE6445-4C3A-4841-9A19-BC82947B0CBE}" dt="2023-07-12T14:52:47.549" v="83" actId="20577"/>
          <ac:spMkLst>
            <pc:docMk/>
            <pc:sldMk cId="3048487091" sldId="296"/>
            <ac:spMk id="6" creationId="{F61F4D28-70AD-176E-EE41-51C744BF942B}"/>
          </ac:spMkLst>
        </pc:spChg>
        <pc:picChg chg="mod modCrop">
          <ac:chgData name="Maraj Sunita - Comms &amp; Engagement" userId="" providerId="" clId="Web-{EFBE6445-4C3A-4841-9A19-BC82947B0CBE}" dt="2023-07-12T14:52:19.799" v="79"/>
          <ac:picMkLst>
            <pc:docMk/>
            <pc:sldMk cId="3048487091" sldId="296"/>
            <ac:picMk id="8" creationId="{E821353F-CAB6-017E-B7C0-056E6EF30A3F}"/>
          </ac:picMkLst>
        </pc:picChg>
      </pc:sldChg>
      <pc:sldChg chg="modSp modCm">
        <pc:chgData name="Maraj Sunita - Comms &amp; Engagement" userId="" providerId="" clId="Web-{EFBE6445-4C3A-4841-9A19-BC82947B0CBE}" dt="2023-07-12T15:24:49.849" v="269" actId="20577"/>
        <pc:sldMkLst>
          <pc:docMk/>
          <pc:sldMk cId="955105798" sldId="297"/>
        </pc:sldMkLst>
        <pc:spChg chg="mod">
          <ac:chgData name="Maraj Sunita - Comms &amp; Engagement" userId="" providerId="" clId="Web-{EFBE6445-4C3A-4841-9A19-BC82947B0CBE}" dt="2023-07-12T15:24:49.849" v="269" actId="20577"/>
          <ac:spMkLst>
            <pc:docMk/>
            <pc:sldMk cId="955105798" sldId="29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FBE6445-4C3A-4841-9A19-BC82947B0CBE}" dt="2023-07-12T15:24:28.896" v="268" actId="20577"/>
              <pc2:cmMkLst xmlns:pc2="http://schemas.microsoft.com/office/powerpoint/2019/9/main/command">
                <pc:docMk/>
                <pc:sldMk cId="955105798" sldId="297"/>
                <pc2:cmMk id="{7421817D-A01C-4F8D-9EE1-B853A33BC808}"/>
              </pc2:cmMkLst>
            </pc226:cmChg>
            <pc226:cmChg xmlns:pc226="http://schemas.microsoft.com/office/powerpoint/2022/06/main/command" chg="mod">
              <pc226:chgData name="Maraj Sunita - Comms &amp; Engagement" userId="" providerId="" clId="Web-{EFBE6445-4C3A-4841-9A19-BC82947B0CBE}" dt="2023-07-12T15:24:28.896" v="268" actId="20577"/>
              <pc2:cmMkLst xmlns:pc2="http://schemas.microsoft.com/office/powerpoint/2019/9/main/command">
                <pc:docMk/>
                <pc:sldMk cId="955105798" sldId="297"/>
                <pc2:cmMk id="{0E174BF8-DD12-43DA-BDA8-376A43C40C00}"/>
              </pc2:cmMkLst>
            </pc226:cmChg>
          </p:ext>
        </pc:extLst>
      </pc:sldChg>
      <pc:sldChg chg="modSp modCm">
        <pc:chgData name="Maraj Sunita - Comms &amp; Engagement" userId="" providerId="" clId="Web-{EFBE6445-4C3A-4841-9A19-BC82947B0CBE}" dt="2023-07-12T14:53:07.737" v="89" actId="1076"/>
        <pc:sldMkLst>
          <pc:docMk/>
          <pc:sldMk cId="3244573679" sldId="302"/>
        </pc:sldMkLst>
        <pc:spChg chg="mod">
          <ac:chgData name="Maraj Sunita - Comms &amp; Engagement" userId="" providerId="" clId="Web-{EFBE6445-4C3A-4841-9A19-BC82947B0CBE}" dt="2023-07-12T14:53:03.753" v="88" actId="1076"/>
          <ac:spMkLst>
            <pc:docMk/>
            <pc:sldMk cId="3244573679" sldId="302"/>
            <ac:spMk id="2" creationId="{785D3939-CF8D-8092-53D8-947AA2ED14AC}"/>
          </ac:spMkLst>
        </pc:spChg>
        <pc:spChg chg="mod">
          <ac:chgData name="Maraj Sunita - Comms &amp; Engagement" userId="" providerId="" clId="Web-{EFBE6445-4C3A-4841-9A19-BC82947B0CBE}" dt="2023-07-12T14:53:07.737" v="89" actId="1076"/>
          <ac:spMkLst>
            <pc:docMk/>
            <pc:sldMk cId="3244573679" sldId="302"/>
            <ac:spMk id="6" creationId="{2727E5A8-F1C6-BC14-8196-4D92C31BFED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FBE6445-4C3A-4841-9A19-BC82947B0CBE}" dt="2023-07-12T14:49:15.046" v="26" actId="20577"/>
              <pc2:cmMkLst xmlns:pc2="http://schemas.microsoft.com/office/powerpoint/2019/9/main/command">
                <pc:docMk/>
                <pc:sldMk cId="3244573679" sldId="302"/>
                <pc2:cmMk id="{51FB9328-5B6F-4E1A-9AF8-A2241D99BD41}"/>
              </pc2:cmMkLst>
            </pc226:cmChg>
            <pc226:cmChg xmlns:pc226="http://schemas.microsoft.com/office/powerpoint/2022/06/main/command" chg="mod">
              <pc226:chgData name="Maraj Sunita - Comms &amp; Engagement" userId="" providerId="" clId="Web-{EFBE6445-4C3A-4841-9A19-BC82947B0CBE}" dt="2023-07-12T14:48:13.591" v="4"/>
              <pc2:cmMkLst xmlns:pc2="http://schemas.microsoft.com/office/powerpoint/2019/9/main/command">
                <pc:docMk/>
                <pc:sldMk cId="3244573679" sldId="302"/>
                <pc2:cmMk id="{F80C7A30-D36C-49CD-AF18-7169F691C3BD}"/>
              </pc2:cmMkLst>
            </pc226:cmChg>
            <pc226:cmChg xmlns:pc226="http://schemas.microsoft.com/office/powerpoint/2022/06/main/command" chg="mod">
              <pc226:chgData name="Maraj Sunita - Comms &amp; Engagement" userId="" providerId="" clId="Web-{EFBE6445-4C3A-4841-9A19-BC82947B0CBE}" dt="2023-07-12T14:48:10.810" v="3"/>
              <pc2:cmMkLst xmlns:pc2="http://schemas.microsoft.com/office/powerpoint/2019/9/main/command">
                <pc:docMk/>
                <pc:sldMk cId="3244573679" sldId="302"/>
                <pc2:cmMk id="{B114E153-5B4A-4C4B-B42D-BBB308155B31}"/>
              </pc2:cmMkLst>
            </pc226:cmChg>
          </p:ext>
        </pc:extLst>
      </pc:sldChg>
      <pc:sldChg chg="modSp">
        <pc:chgData name="Maraj Sunita - Comms &amp; Engagement" userId="" providerId="" clId="Web-{EFBE6445-4C3A-4841-9A19-BC82947B0CBE}" dt="2023-07-12T15:18:46.640" v="232" actId="20577"/>
        <pc:sldMkLst>
          <pc:docMk/>
          <pc:sldMk cId="1532328857" sldId="303"/>
        </pc:sldMkLst>
        <pc:spChg chg="mod">
          <ac:chgData name="Maraj Sunita - Comms &amp; Engagement" userId="" providerId="" clId="Web-{EFBE6445-4C3A-4841-9A19-BC82947B0CBE}" dt="2023-07-12T15:18:46.640" v="232" actId="20577"/>
          <ac:spMkLst>
            <pc:docMk/>
            <pc:sldMk cId="1532328857" sldId="303"/>
            <ac:spMk id="7" creationId="{30E26790-4874-EA64-CA63-75CA0AB3293B}"/>
          </ac:spMkLst>
        </pc:spChg>
      </pc:sldChg>
      <pc:sldChg chg="modSp">
        <pc:chgData name="Maraj Sunita - Comms &amp; Engagement" userId="" providerId="" clId="Web-{EFBE6445-4C3A-4841-9A19-BC82947B0CBE}" dt="2023-07-12T15:06:15.251" v="225" actId="20577"/>
        <pc:sldMkLst>
          <pc:docMk/>
          <pc:sldMk cId="1628919832" sldId="309"/>
        </pc:sldMkLst>
        <pc:spChg chg="mod">
          <ac:chgData name="Maraj Sunita - Comms &amp; Engagement" userId="" providerId="" clId="Web-{EFBE6445-4C3A-4841-9A19-BC82947B0CBE}" dt="2023-07-12T15:06:15.251" v="225" actId="20577"/>
          <ac:spMkLst>
            <pc:docMk/>
            <pc:sldMk cId="1628919832" sldId="309"/>
            <ac:spMk id="3" creationId="{11D3CF47-B1DA-23ED-8900-0781226F70C4}"/>
          </ac:spMkLst>
        </pc:spChg>
      </pc:sldChg>
      <pc:sldChg chg="modSp modCm">
        <pc:chgData name="Maraj Sunita - Comms &amp; Engagement" userId="" providerId="" clId="Web-{EFBE6445-4C3A-4841-9A19-BC82947B0CBE}" dt="2023-07-12T15:04:21.187" v="173" actId="20577"/>
        <pc:sldMkLst>
          <pc:docMk/>
          <pc:sldMk cId="2856779233" sldId="312"/>
        </pc:sldMkLst>
        <pc:spChg chg="mod">
          <ac:chgData name="Maraj Sunita - Comms &amp; Engagement" userId="" providerId="" clId="Web-{EFBE6445-4C3A-4841-9A19-BC82947B0CBE}" dt="2023-07-12T15:04:21.187" v="173" actId="20577"/>
          <ac:spMkLst>
            <pc:docMk/>
            <pc:sldMk cId="2856779233" sldId="312"/>
            <ac:spMk id="6" creationId="{07D808B0-550D-B9B7-2EFC-555D4FDD2646}"/>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FBE6445-4C3A-4841-9A19-BC82947B0CBE}" dt="2023-07-12T15:01:41.793" v="150"/>
              <pc2:cmMkLst xmlns:pc2="http://schemas.microsoft.com/office/powerpoint/2019/9/main/command">
                <pc:docMk/>
                <pc:sldMk cId="2856779233" sldId="312"/>
                <pc2:cmMk id="{D9A9C3FF-1742-4187-A436-EE80267C6108}"/>
              </pc2:cmMkLst>
            </pc226:cmChg>
          </p:ext>
        </pc:extLst>
      </pc:sldChg>
      <pc:sldChg chg="addSp delSp modSp">
        <pc:chgData name="Maraj Sunita - Comms &amp; Engagement" userId="" providerId="" clId="Web-{EFBE6445-4C3A-4841-9A19-BC82947B0CBE}" dt="2023-07-12T14:57:13.632" v="136" actId="1076"/>
        <pc:sldMkLst>
          <pc:docMk/>
          <pc:sldMk cId="2613332251" sldId="314"/>
        </pc:sldMkLst>
        <pc:spChg chg="add del mod">
          <ac:chgData name="Maraj Sunita - Comms &amp; Engagement" userId="" providerId="" clId="Web-{EFBE6445-4C3A-4841-9A19-BC82947B0CBE}" dt="2023-07-12T14:56:02.022" v="117"/>
          <ac:spMkLst>
            <pc:docMk/>
            <pc:sldMk cId="2613332251" sldId="314"/>
            <ac:spMk id="3" creationId="{CC51C502-6B35-DE65-3545-3B824F9FAF81}"/>
          </ac:spMkLst>
        </pc:spChg>
        <pc:spChg chg="mod">
          <ac:chgData name="Maraj Sunita - Comms &amp; Engagement" userId="" providerId="" clId="Web-{EFBE6445-4C3A-4841-9A19-BC82947B0CBE}" dt="2023-07-12T14:57:09.945" v="135" actId="1076"/>
          <ac:spMkLst>
            <pc:docMk/>
            <pc:sldMk cId="2613332251" sldId="314"/>
            <ac:spMk id="5" creationId="{F0408499-96A4-E2F3-2712-67FC90AE29EF}"/>
          </ac:spMkLst>
        </pc:spChg>
        <pc:spChg chg="mod">
          <ac:chgData name="Maraj Sunita - Comms &amp; Engagement" userId="" providerId="" clId="Web-{EFBE6445-4C3A-4841-9A19-BC82947B0CBE}" dt="2023-07-12T14:57:13.632" v="136" actId="1076"/>
          <ac:spMkLst>
            <pc:docMk/>
            <pc:sldMk cId="2613332251" sldId="314"/>
            <ac:spMk id="6" creationId="{F61F4D28-70AD-176E-EE41-51C744BF942B}"/>
          </ac:spMkLst>
        </pc:spChg>
        <pc:spChg chg="del">
          <ac:chgData name="Maraj Sunita - Comms &amp; Engagement" userId="" providerId="" clId="Web-{EFBE6445-4C3A-4841-9A19-BC82947B0CBE}" dt="2023-07-12T14:56:10.397" v="119"/>
          <ac:spMkLst>
            <pc:docMk/>
            <pc:sldMk cId="2613332251" sldId="314"/>
            <ac:spMk id="7" creationId="{F0408499-96A4-E2F3-2712-67FC90AE29EF}"/>
          </ac:spMkLst>
        </pc:spChg>
        <pc:picChg chg="del mod modCrop">
          <ac:chgData name="Maraj Sunita - Comms &amp; Engagement" userId="" providerId="" clId="Web-{EFBE6445-4C3A-4841-9A19-BC82947B0CBE}" dt="2023-07-12T14:55:58.615" v="116"/>
          <ac:picMkLst>
            <pc:docMk/>
            <pc:sldMk cId="2613332251" sldId="314"/>
            <ac:picMk id="8" creationId="{0181A959-C1BC-62CD-4C14-6D12FE9D0A45}"/>
          </ac:picMkLst>
        </pc:picChg>
      </pc:sldChg>
      <pc:sldChg chg="modSp modCm">
        <pc:chgData name="Maraj Sunita - Comms &amp; Engagement" userId="" providerId="" clId="Web-{EFBE6445-4C3A-4841-9A19-BC82947B0CBE}" dt="2023-07-12T15:06:29.205" v="226" actId="20577"/>
        <pc:sldMkLst>
          <pc:docMk/>
          <pc:sldMk cId="776794895" sldId="318"/>
        </pc:sldMkLst>
        <pc:spChg chg="mod">
          <ac:chgData name="Maraj Sunita - Comms &amp; Engagement" userId="" providerId="" clId="Web-{EFBE6445-4C3A-4841-9A19-BC82947B0CBE}" dt="2023-07-12T15:00:32.026" v="145" actId="1076"/>
          <ac:spMkLst>
            <pc:docMk/>
            <pc:sldMk cId="776794895" sldId="318"/>
            <ac:spMk id="5" creationId="{9A185FDF-C121-B727-C4F6-35A6BFA508DC}"/>
          </ac:spMkLst>
        </pc:spChg>
        <pc:spChg chg="mod">
          <ac:chgData name="Maraj Sunita - Comms &amp; Engagement" userId="" providerId="" clId="Web-{EFBE6445-4C3A-4841-9A19-BC82947B0CBE}" dt="2023-07-12T15:06:29.205" v="226" actId="20577"/>
          <ac:spMkLst>
            <pc:docMk/>
            <pc:sldMk cId="776794895" sldId="318"/>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FBE6445-4C3A-4841-9A19-BC82947B0CBE}" dt="2023-07-12T15:00:08.260" v="138"/>
              <pc2:cmMkLst xmlns:pc2="http://schemas.microsoft.com/office/powerpoint/2019/9/main/command">
                <pc:docMk/>
                <pc:sldMk cId="776794895" sldId="318"/>
                <pc2:cmMk id="{E26580E8-DFF0-45B7-8363-5CDD77E5C760}"/>
              </pc2:cmMkLst>
            </pc226:cmChg>
          </p:ext>
        </pc:extLst>
      </pc:sldChg>
      <pc:sldChg chg="modSp modCm">
        <pc:chgData name="Maraj Sunita - Comms &amp; Engagement" userId="" providerId="" clId="Web-{EFBE6445-4C3A-4841-9A19-BC82947B0CBE}" dt="2023-07-12T15:19:49.094" v="237" actId="20577"/>
        <pc:sldMkLst>
          <pc:docMk/>
          <pc:sldMk cId="1093570200" sldId="321"/>
        </pc:sldMkLst>
        <pc:spChg chg="mod">
          <ac:chgData name="Maraj Sunita - Comms &amp; Engagement" userId="" providerId="" clId="Web-{EFBE6445-4C3A-4841-9A19-BC82947B0CBE}" dt="2023-07-12T15:19:49.094" v="237" actId="20577"/>
          <ac:spMkLst>
            <pc:docMk/>
            <pc:sldMk cId="1093570200" sldId="321"/>
            <ac:spMk id="4" creationId="{DD3F6513-131E-A919-A1E3-B521C6AD3C29}"/>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FBE6445-4C3A-4841-9A19-BC82947B0CBE}" dt="2023-07-12T14:53:25.331" v="91"/>
              <pc2:cmMkLst xmlns:pc2="http://schemas.microsoft.com/office/powerpoint/2019/9/main/command">
                <pc:docMk/>
                <pc:sldMk cId="1093570200" sldId="321"/>
                <pc2:cmMk id="{B30B70B2-6FC5-4126-AAB4-936298A529AA}"/>
              </pc2:cmMkLst>
            </pc226:cmChg>
          </p:ext>
        </pc:extLst>
      </pc:sldChg>
      <pc:sldChg chg="modSp modCm">
        <pc:chgData name="Maraj Sunita - Comms &amp; Engagement" userId="" providerId="" clId="Web-{EFBE6445-4C3A-4841-9A19-BC82947B0CBE}" dt="2023-07-12T15:22:51.863" v="255"/>
        <pc:sldMkLst>
          <pc:docMk/>
          <pc:sldMk cId="639564211" sldId="323"/>
        </pc:sldMkLst>
        <pc:spChg chg="mod">
          <ac:chgData name="Maraj Sunita - Comms &amp; Engagement" userId="" providerId="" clId="Web-{EFBE6445-4C3A-4841-9A19-BC82947B0CBE}" dt="2023-07-12T15:21:27.080" v="254" actId="20577"/>
          <ac:spMkLst>
            <pc:docMk/>
            <pc:sldMk cId="639564211" sldId="323"/>
            <ac:spMk id="4" creationId="{030ED3BA-0997-AAFF-DD3F-0FA601B9D991}"/>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FBE6445-4C3A-4841-9A19-BC82947B0CBE}" dt="2023-07-12T15:20:13.188" v="242"/>
              <pc2:cmMkLst xmlns:pc2="http://schemas.microsoft.com/office/powerpoint/2019/9/main/command">
                <pc:docMk/>
                <pc:sldMk cId="639564211" sldId="323"/>
                <pc2:cmMk id="{49658C1B-111A-472B-9CC2-CCC2D4F5FBE4}"/>
              </pc2:cmMkLst>
            </pc226:cmChg>
            <pc226:cmChg xmlns:pc226="http://schemas.microsoft.com/office/powerpoint/2022/06/main/command" chg="mod">
              <pc226:chgData name="Maraj Sunita - Comms &amp; Engagement" userId="" providerId="" clId="Web-{EFBE6445-4C3A-4841-9A19-BC82947B0CBE}" dt="2023-07-12T15:22:51.863" v="255"/>
              <pc2:cmMkLst xmlns:pc2="http://schemas.microsoft.com/office/powerpoint/2019/9/main/command">
                <pc:docMk/>
                <pc:sldMk cId="639564211" sldId="323"/>
                <pc2:cmMk id="{989FADCB-1C01-4228-93ED-076600EDF3D9}"/>
              </pc2:cmMkLst>
            </pc226:cmChg>
          </p:ext>
        </pc:extLst>
      </pc:sldChg>
      <pc:sldChg chg="modSp">
        <pc:chgData name="Maraj Sunita - Comms &amp; Engagement" userId="" providerId="" clId="Web-{EFBE6445-4C3A-4841-9A19-BC82947B0CBE}" dt="2023-07-12T15:23:22.817" v="259" actId="20577"/>
        <pc:sldMkLst>
          <pc:docMk/>
          <pc:sldMk cId="2841911264" sldId="324"/>
        </pc:sldMkLst>
        <pc:spChg chg="mod">
          <ac:chgData name="Maraj Sunita - Comms &amp; Engagement" userId="" providerId="" clId="Web-{EFBE6445-4C3A-4841-9A19-BC82947B0CBE}" dt="2023-07-12T15:23:22.817" v="259" actId="20577"/>
          <ac:spMkLst>
            <pc:docMk/>
            <pc:sldMk cId="2841911264" sldId="324"/>
            <ac:spMk id="12" creationId="{1C45EF2B-3BA5-48C4-BF3B-168D1897229E}"/>
          </ac:spMkLst>
        </pc:spChg>
      </pc:sldChg>
      <pc:sldChg chg="modCm">
        <pc:chgData name="Maraj Sunita - Comms &amp; Engagement" userId="" providerId="" clId="Web-{EFBE6445-4C3A-4841-9A19-BC82947B0CBE}" dt="2023-07-12T14:59:22.244" v="137"/>
        <pc:sldMkLst>
          <pc:docMk/>
          <pc:sldMk cId="505318733" sldId="326"/>
        </pc:sldMkLst>
        <pc:extLst>
          <p:ext xmlns:p="http://schemas.openxmlformats.org/presentationml/2006/main" uri="{D6D511B9-2390-475A-947B-AFAB55BFBCF1}">
            <pc226:cmChg xmlns:pc226="http://schemas.microsoft.com/office/powerpoint/2022/06/main/command" chg="">
              <pc226:chgData name="Maraj Sunita - Comms &amp; Engagement" userId="" providerId="" clId="Web-{EFBE6445-4C3A-4841-9A19-BC82947B0CBE}" dt="2023-07-12T14:59:22.244" v="137"/>
              <pc2:cmMkLst xmlns:pc2="http://schemas.microsoft.com/office/powerpoint/2019/9/main/command">
                <pc:docMk/>
                <pc:sldMk cId="505318733" sldId="326"/>
                <pc2:cmMk id="{2AFDC466-7CDE-4B70-A192-3A9FE9C4D700}"/>
              </pc2:cmMkLst>
              <pc226:cmRplyChg chg="add">
                <pc226:chgData name="Maraj Sunita - Comms &amp; Engagement" userId="" providerId="" clId="Web-{EFBE6445-4C3A-4841-9A19-BC82947B0CBE}" dt="2023-07-12T14:59:22.244" v="137"/>
                <pc2:cmRplyMkLst xmlns:pc2="http://schemas.microsoft.com/office/powerpoint/2019/9/main/command">
                  <pc:docMk/>
                  <pc:sldMk cId="505318733" sldId="326"/>
                  <pc2:cmMk id="{2AFDC466-7CDE-4B70-A192-3A9FE9C4D700}"/>
                  <pc2:cmRplyMk id="{EF496A04-FEE4-4D17-949A-B5225EAE74C5}"/>
                </pc2:cmRplyMkLst>
              </pc226:cmRplyChg>
            </pc226:cmChg>
          </p:ext>
        </pc:extLst>
      </pc:sldChg>
    </pc:docChg>
  </pc:docChgLst>
  <pc:docChgLst>
    <pc:chgData name="Maraj Sunita - Comms &amp; Engagement" userId="uBBI/MrjtSUgBZapYnaQjK1fAIRc4Iiquw2Ab7+MMIk=" providerId="None" clId="Web-{90B3A99A-DE39-4333-9EB6-432A6A9F58B9}"/>
    <pc:docChg chg="addSld delSld modSld">
      <pc:chgData name="Maraj Sunita - Comms &amp; Engagement" userId="uBBI/MrjtSUgBZapYnaQjK1fAIRc4Iiquw2Ab7+MMIk=" providerId="None" clId="Web-{90B3A99A-DE39-4333-9EB6-432A6A9F58B9}" dt="2023-06-28T11:43:52.113" v="256" actId="20577"/>
      <pc:docMkLst>
        <pc:docMk/>
      </pc:docMkLst>
      <pc:sldChg chg="modSp">
        <pc:chgData name="Maraj Sunita - Comms &amp; Engagement" userId="uBBI/MrjtSUgBZapYnaQjK1fAIRc4Iiquw2Ab7+MMIk=" providerId="None" clId="Web-{90B3A99A-DE39-4333-9EB6-432A6A9F58B9}" dt="2023-06-28T10:44:38.064" v="87" actId="20577"/>
        <pc:sldMkLst>
          <pc:docMk/>
          <pc:sldMk cId="2895246426" sldId="295"/>
        </pc:sldMkLst>
        <pc:spChg chg="mod">
          <ac:chgData name="Maraj Sunita - Comms &amp; Engagement" userId="uBBI/MrjtSUgBZapYnaQjK1fAIRc4Iiquw2Ab7+MMIk=" providerId="None" clId="Web-{90B3A99A-DE39-4333-9EB6-432A6A9F58B9}" dt="2023-06-28T10:44:38.064" v="87" actId="20577"/>
          <ac:spMkLst>
            <pc:docMk/>
            <pc:sldMk cId="2895246426" sldId="295"/>
            <ac:spMk id="2" creationId="{00000000-0000-0000-0000-000000000000}"/>
          </ac:spMkLst>
        </pc:spChg>
      </pc:sldChg>
      <pc:sldChg chg="addSp modSp">
        <pc:chgData name="Maraj Sunita - Comms &amp; Engagement" userId="uBBI/MrjtSUgBZapYnaQjK1fAIRc4Iiquw2Ab7+MMIk=" providerId="None" clId="Web-{90B3A99A-DE39-4333-9EB6-432A6A9F58B9}" dt="2023-06-28T11:37:20.466" v="167" actId="1076"/>
        <pc:sldMkLst>
          <pc:docMk/>
          <pc:sldMk cId="3048487091" sldId="296"/>
        </pc:sldMkLst>
        <pc:spChg chg="mod">
          <ac:chgData name="Maraj Sunita - Comms &amp; Engagement" userId="uBBI/MrjtSUgBZapYnaQjK1fAIRc4Iiquw2Ab7+MMIk=" providerId="None" clId="Web-{90B3A99A-DE39-4333-9EB6-432A6A9F58B9}" dt="2023-06-28T11:37:17.185" v="166" actId="1076"/>
          <ac:spMkLst>
            <pc:docMk/>
            <pc:sldMk cId="3048487091" sldId="296"/>
            <ac:spMk id="5" creationId="{F0408499-96A4-E2F3-2712-67FC90AE29EF}"/>
          </ac:spMkLst>
        </pc:spChg>
        <pc:spChg chg="mod">
          <ac:chgData name="Maraj Sunita - Comms &amp; Engagement" userId="uBBI/MrjtSUgBZapYnaQjK1fAIRc4Iiquw2Ab7+MMIk=" providerId="None" clId="Web-{90B3A99A-DE39-4333-9EB6-432A6A9F58B9}" dt="2023-06-28T11:36:28.138" v="156" actId="1076"/>
          <ac:spMkLst>
            <pc:docMk/>
            <pc:sldMk cId="3048487091" sldId="296"/>
            <ac:spMk id="6" creationId="{F61F4D28-70AD-176E-EE41-51C744BF942B}"/>
          </ac:spMkLst>
        </pc:spChg>
        <pc:spChg chg="mod">
          <ac:chgData name="Maraj Sunita - Comms &amp; Engagement" userId="uBBI/MrjtSUgBZapYnaQjK1fAIRc4Iiquw2Ab7+MMIk=" providerId="None" clId="Web-{90B3A99A-DE39-4333-9EB6-432A6A9F58B9}" dt="2023-06-28T11:37:20.466" v="167" actId="1076"/>
          <ac:spMkLst>
            <pc:docMk/>
            <pc:sldMk cId="3048487091" sldId="296"/>
            <ac:spMk id="9" creationId="{F0408499-96A4-E2F3-2712-67FC90AE29EF}"/>
          </ac:spMkLst>
        </pc:spChg>
        <pc:picChg chg="add mod">
          <ac:chgData name="Maraj Sunita - Comms &amp; Engagement" userId="uBBI/MrjtSUgBZapYnaQjK1fAIRc4Iiquw2Ab7+MMIk=" providerId="None" clId="Web-{90B3A99A-DE39-4333-9EB6-432A6A9F58B9}" dt="2023-06-28T11:36:53.513" v="162" actId="1076"/>
          <ac:picMkLst>
            <pc:docMk/>
            <pc:sldMk cId="3048487091" sldId="296"/>
            <ac:picMk id="3" creationId="{BEDACC2F-17D0-36B1-A987-73F618C07F88}"/>
          </ac:picMkLst>
        </pc:picChg>
      </pc:sldChg>
      <pc:sldChg chg="modSp modCm">
        <pc:chgData name="Maraj Sunita - Comms &amp; Engagement" userId="uBBI/MrjtSUgBZapYnaQjK1fAIRc4Iiquw2Ab7+MMIk=" providerId="None" clId="Web-{90B3A99A-DE39-4333-9EB6-432A6A9F58B9}" dt="2023-06-28T11:43:52.113" v="256" actId="20577"/>
        <pc:sldMkLst>
          <pc:docMk/>
          <pc:sldMk cId="955105798" sldId="297"/>
        </pc:sldMkLst>
        <pc:spChg chg="mod">
          <ac:chgData name="Maraj Sunita - Comms &amp; Engagement" userId="uBBI/MrjtSUgBZapYnaQjK1fAIRc4Iiquw2Ab7+MMIk=" providerId="None" clId="Web-{90B3A99A-DE39-4333-9EB6-432A6A9F58B9}" dt="2023-06-28T11:43:52.113" v="256" actId="20577"/>
          <ac:spMkLst>
            <pc:docMk/>
            <pc:sldMk cId="955105798" sldId="29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uBBI/MrjtSUgBZapYnaQjK1fAIRc4Iiquw2Ab7+MMIk=" providerId="None" clId="Web-{90B3A99A-DE39-4333-9EB6-432A6A9F58B9}" dt="2023-06-28T11:43:52.113" v="256" actId="20577"/>
              <pc2:cmMkLst xmlns:pc2="http://schemas.microsoft.com/office/powerpoint/2019/9/main/command">
                <pc:docMk/>
                <pc:sldMk cId="955105798" sldId="297"/>
                <pc2:cmMk id="{7421817D-A01C-4F8D-9EE1-B853A33BC808}"/>
              </pc2:cmMkLst>
            </pc226:cmChg>
          </p:ext>
        </pc:extLst>
      </pc:sldChg>
      <pc:sldChg chg="modSp">
        <pc:chgData name="Maraj Sunita - Comms &amp; Engagement" userId="uBBI/MrjtSUgBZapYnaQjK1fAIRc4Iiquw2Ab7+MMIk=" providerId="None" clId="Web-{90B3A99A-DE39-4333-9EB6-432A6A9F58B9}" dt="2023-06-28T11:41:08.829" v="241" actId="20577"/>
        <pc:sldMkLst>
          <pc:docMk/>
          <pc:sldMk cId="1346162686" sldId="299"/>
        </pc:sldMkLst>
        <pc:spChg chg="mod">
          <ac:chgData name="Maraj Sunita - Comms &amp; Engagement" userId="uBBI/MrjtSUgBZapYnaQjK1fAIRc4Iiquw2Ab7+MMIk=" providerId="None" clId="Web-{90B3A99A-DE39-4333-9EB6-432A6A9F58B9}" dt="2023-06-28T11:41:08.829" v="241" actId="20577"/>
          <ac:spMkLst>
            <pc:docMk/>
            <pc:sldMk cId="1346162686" sldId="299"/>
            <ac:spMk id="2" creationId="{00000000-0000-0000-0000-000000000000}"/>
          </ac:spMkLst>
        </pc:spChg>
      </pc:sldChg>
      <pc:sldChg chg="del">
        <pc:chgData name="Maraj Sunita - Comms &amp; Engagement" userId="uBBI/MrjtSUgBZapYnaQjK1fAIRc4Iiquw2Ab7+MMIk=" providerId="None" clId="Web-{90B3A99A-DE39-4333-9EB6-432A6A9F58B9}" dt="2023-06-28T11:35:24.996" v="132"/>
        <pc:sldMkLst>
          <pc:docMk/>
          <pc:sldMk cId="3500745719" sldId="301"/>
        </pc:sldMkLst>
      </pc:sldChg>
      <pc:sldChg chg="addSp delSp modSp add del">
        <pc:chgData name="Maraj Sunita - Comms &amp; Engagement" userId="uBBI/MrjtSUgBZapYnaQjK1fAIRc4Iiquw2Ab7+MMIk=" providerId="None" clId="Web-{90B3A99A-DE39-4333-9EB6-432A6A9F58B9}" dt="2023-06-28T11:39:43.390" v="219" actId="1076"/>
        <pc:sldMkLst>
          <pc:docMk/>
          <pc:sldMk cId="1532328857" sldId="303"/>
        </pc:sldMkLst>
        <pc:spChg chg="add del mod">
          <ac:chgData name="Maraj Sunita - Comms &amp; Engagement" userId="uBBI/MrjtSUgBZapYnaQjK1fAIRc4Iiquw2Ab7+MMIk=" providerId="None" clId="Web-{90B3A99A-DE39-4333-9EB6-432A6A9F58B9}" dt="2023-06-28T11:37:27.998" v="169"/>
          <ac:spMkLst>
            <pc:docMk/>
            <pc:sldMk cId="1532328857" sldId="303"/>
            <ac:spMk id="4" creationId="{C548910E-09EE-FC34-B935-2F3710E489A0}"/>
          </ac:spMkLst>
        </pc:spChg>
        <pc:spChg chg="mod">
          <ac:chgData name="Maraj Sunita - Comms &amp; Engagement" userId="uBBI/MrjtSUgBZapYnaQjK1fAIRc4Iiquw2Ab7+MMIk=" providerId="None" clId="Web-{90B3A99A-DE39-4333-9EB6-432A6A9F58B9}" dt="2023-06-28T11:39:43.390" v="219" actId="1076"/>
          <ac:spMkLst>
            <pc:docMk/>
            <pc:sldMk cId="1532328857" sldId="303"/>
            <ac:spMk id="6" creationId="{2727E5A8-F1C6-BC14-8196-4D92C31BFED0}"/>
          </ac:spMkLst>
        </pc:spChg>
        <pc:spChg chg="mod ord">
          <ac:chgData name="Maraj Sunita - Comms &amp; Engagement" userId="uBBI/MrjtSUgBZapYnaQjK1fAIRc4Iiquw2Ab7+MMIk=" providerId="None" clId="Web-{90B3A99A-DE39-4333-9EB6-432A6A9F58B9}" dt="2023-06-28T11:39:29.453" v="216" actId="1076"/>
          <ac:spMkLst>
            <pc:docMk/>
            <pc:sldMk cId="1532328857" sldId="303"/>
            <ac:spMk id="8" creationId="{336FAEB0-F1E9-DFF2-0953-5D750888B629}"/>
          </ac:spMkLst>
        </pc:spChg>
        <pc:picChg chg="add mod modCrop">
          <ac:chgData name="Maraj Sunita - Comms &amp; Engagement" userId="uBBI/MrjtSUgBZapYnaQjK1fAIRc4Iiquw2Ab7+MMIk=" providerId="None" clId="Web-{90B3A99A-DE39-4333-9EB6-432A6A9F58B9}" dt="2023-06-28T11:39:12.296" v="211" actId="14100"/>
          <ac:picMkLst>
            <pc:docMk/>
            <pc:sldMk cId="1532328857" sldId="303"/>
            <ac:picMk id="2" creationId="{FC0E8222-B70B-31AB-5258-1E299560F0C1}"/>
          </ac:picMkLst>
        </pc:picChg>
        <pc:picChg chg="del mod ord modCrop">
          <ac:chgData name="Maraj Sunita - Comms &amp; Engagement" userId="uBBI/MrjtSUgBZapYnaQjK1fAIRc4Iiquw2Ab7+MMIk=" providerId="None" clId="Web-{90B3A99A-DE39-4333-9EB6-432A6A9F58B9}" dt="2023-06-28T11:37:26.107" v="168"/>
          <ac:picMkLst>
            <pc:docMk/>
            <pc:sldMk cId="1532328857" sldId="303"/>
            <ac:picMk id="7" creationId="{00000000-0000-0000-0000-000000000000}"/>
          </ac:picMkLst>
        </pc:picChg>
      </pc:sldChg>
      <pc:sldChg chg="modSp">
        <pc:chgData name="Maraj Sunita - Comms &amp; Engagement" userId="uBBI/MrjtSUgBZapYnaQjK1fAIRc4Iiquw2Ab7+MMIk=" providerId="None" clId="Web-{90B3A99A-DE39-4333-9EB6-432A6A9F58B9}" dt="2023-06-28T11:41:43.752" v="242" actId="20577"/>
        <pc:sldMkLst>
          <pc:docMk/>
          <pc:sldMk cId="1199713017" sldId="305"/>
        </pc:sldMkLst>
        <pc:spChg chg="mod">
          <ac:chgData name="Maraj Sunita - Comms &amp; Engagement" userId="uBBI/MrjtSUgBZapYnaQjK1fAIRc4Iiquw2Ab7+MMIk=" providerId="None" clId="Web-{90B3A99A-DE39-4333-9EB6-432A6A9F58B9}" dt="2023-06-28T11:41:43.752" v="242" actId="20577"/>
          <ac:spMkLst>
            <pc:docMk/>
            <pc:sldMk cId="1199713017" sldId="305"/>
            <ac:spMk id="3" creationId="{00000000-0000-0000-0000-000000000000}"/>
          </ac:spMkLst>
        </pc:spChg>
      </pc:sldChg>
      <pc:sldChg chg="addSp delSp modSp">
        <pc:chgData name="Maraj Sunita - Comms &amp; Engagement" userId="uBBI/MrjtSUgBZapYnaQjK1fAIRc4Iiquw2Ab7+MMIk=" providerId="None" clId="Web-{90B3A99A-DE39-4333-9EB6-432A6A9F58B9}" dt="2023-06-28T11:43:10.628" v="254" actId="1076"/>
        <pc:sldMkLst>
          <pc:docMk/>
          <pc:sldMk cId="2624501965" sldId="306"/>
        </pc:sldMkLst>
        <pc:spChg chg="add mod">
          <ac:chgData name="Maraj Sunita - Comms &amp; Engagement" userId="uBBI/MrjtSUgBZapYnaQjK1fAIRc4Iiquw2Ab7+MMIk=" providerId="None" clId="Web-{90B3A99A-DE39-4333-9EB6-432A6A9F58B9}" dt="2023-06-28T11:42:07.393" v="243"/>
          <ac:spMkLst>
            <pc:docMk/>
            <pc:sldMk cId="2624501965" sldId="306"/>
            <ac:spMk id="3" creationId="{81A04047-E32E-B6F0-8770-CD4841966255}"/>
          </ac:spMkLst>
        </pc:spChg>
        <pc:spChg chg="mod">
          <ac:chgData name="Maraj Sunita - Comms &amp; Engagement" userId="uBBI/MrjtSUgBZapYnaQjK1fAIRc4Iiquw2Ab7+MMIk=" providerId="None" clId="Web-{90B3A99A-DE39-4333-9EB6-432A6A9F58B9}" dt="2023-06-28T11:43:05.862" v="253" actId="1076"/>
          <ac:spMkLst>
            <pc:docMk/>
            <pc:sldMk cId="2624501965" sldId="306"/>
            <ac:spMk id="4" creationId="{00000000-0000-0000-0000-000000000000}"/>
          </ac:spMkLst>
        </pc:spChg>
        <pc:spChg chg="mod">
          <ac:chgData name="Maraj Sunita - Comms &amp; Engagement" userId="uBBI/MrjtSUgBZapYnaQjK1fAIRc4Iiquw2Ab7+MMIk=" providerId="None" clId="Web-{90B3A99A-DE39-4333-9EB6-432A6A9F58B9}" dt="2023-06-28T11:43:10.628" v="254" actId="1076"/>
          <ac:spMkLst>
            <pc:docMk/>
            <pc:sldMk cId="2624501965" sldId="306"/>
            <ac:spMk id="6" creationId="{426D3B10-C79E-B814-D021-948A80FF5A7A}"/>
          </ac:spMkLst>
        </pc:spChg>
        <pc:spChg chg="mod">
          <ac:chgData name="Maraj Sunita - Comms &amp; Engagement" userId="uBBI/MrjtSUgBZapYnaQjK1fAIRc4Iiquw2Ab7+MMIk=" providerId="None" clId="Web-{90B3A99A-DE39-4333-9EB6-432A6A9F58B9}" dt="2023-06-28T11:43:01.721" v="252" actId="1076"/>
          <ac:spMkLst>
            <pc:docMk/>
            <pc:sldMk cId="2624501965" sldId="306"/>
            <ac:spMk id="8" creationId="{E3528A16-A950-F628-8DC7-678642CAFF8E}"/>
          </ac:spMkLst>
        </pc:spChg>
        <pc:picChg chg="add mod modCrop">
          <ac:chgData name="Maraj Sunita - Comms &amp; Engagement" userId="uBBI/MrjtSUgBZapYnaQjK1fAIRc4Iiquw2Ab7+MMIk=" providerId="None" clId="Web-{90B3A99A-DE39-4333-9EB6-432A6A9F58B9}" dt="2023-06-28T11:42:44.987" v="250" actId="1076"/>
          <ac:picMkLst>
            <pc:docMk/>
            <pc:sldMk cId="2624501965" sldId="306"/>
            <ac:picMk id="7" creationId="{75C5066C-E1A3-DB6E-D201-022F904E5EA2}"/>
          </ac:picMkLst>
        </pc:picChg>
        <pc:picChg chg="del">
          <ac:chgData name="Maraj Sunita - Comms &amp; Engagement" userId="uBBI/MrjtSUgBZapYnaQjK1fAIRc4Iiquw2Ab7+MMIk=" providerId="None" clId="Web-{90B3A99A-DE39-4333-9EB6-432A6A9F58B9}" dt="2023-06-28T11:42:07.393" v="243"/>
          <ac:picMkLst>
            <pc:docMk/>
            <pc:sldMk cId="2624501965" sldId="306"/>
            <ac:picMk id="2050" creationId="{00000000-0000-0000-0000-000000000000}"/>
          </ac:picMkLst>
        </pc:picChg>
      </pc:sldChg>
      <pc:sldChg chg="addSp delSp modSp add del replId">
        <pc:chgData name="Maraj Sunita - Comms &amp; Engagement" userId="uBBI/MrjtSUgBZapYnaQjK1fAIRc4Iiquw2Ab7+MMIk=" providerId="None" clId="Web-{90B3A99A-DE39-4333-9EB6-432A6A9F58B9}" dt="2023-06-28T11:33:06.570" v="117"/>
        <pc:sldMkLst>
          <pc:docMk/>
          <pc:sldMk cId="2933872181" sldId="307"/>
        </pc:sldMkLst>
        <pc:spChg chg="mod">
          <ac:chgData name="Maraj Sunita - Comms &amp; Engagement" userId="uBBI/MrjtSUgBZapYnaQjK1fAIRc4Iiquw2Ab7+MMIk=" providerId="None" clId="Web-{90B3A99A-DE39-4333-9EB6-432A6A9F58B9}" dt="2023-06-28T11:32:24.616" v="104" actId="20577"/>
          <ac:spMkLst>
            <pc:docMk/>
            <pc:sldMk cId="2933872181" sldId="307"/>
            <ac:spMk id="2" creationId="{00000000-0000-0000-0000-000000000000}"/>
          </ac:spMkLst>
        </pc:spChg>
        <pc:spChg chg="del">
          <ac:chgData name="Maraj Sunita - Comms &amp; Engagement" userId="uBBI/MrjtSUgBZapYnaQjK1fAIRc4Iiquw2Ab7+MMIk=" providerId="None" clId="Web-{90B3A99A-DE39-4333-9EB6-432A6A9F58B9}" dt="2023-06-28T11:32:44.117" v="109"/>
          <ac:spMkLst>
            <pc:docMk/>
            <pc:sldMk cId="2933872181" sldId="307"/>
            <ac:spMk id="6" creationId="{DF832F3C-FED2-42D2-FCFF-1F584569AEE9}"/>
          </ac:spMkLst>
        </pc:spChg>
        <pc:spChg chg="add del mod">
          <ac:chgData name="Maraj Sunita - Comms &amp; Engagement" userId="uBBI/MrjtSUgBZapYnaQjK1fAIRc4Iiquw2Ab7+MMIk=" providerId="None" clId="Web-{90B3A99A-DE39-4333-9EB6-432A6A9F58B9}" dt="2023-06-28T11:32:46.289" v="111"/>
          <ac:spMkLst>
            <pc:docMk/>
            <pc:sldMk cId="2933872181" sldId="307"/>
            <ac:spMk id="7" creationId="{613F7C92-81B6-D1CC-6489-72F86EBE43DD}"/>
          </ac:spMkLst>
        </pc:spChg>
        <pc:spChg chg="add del mod">
          <ac:chgData name="Maraj Sunita - Comms &amp; Engagement" userId="uBBI/MrjtSUgBZapYnaQjK1fAIRc4Iiquw2Ab7+MMIk=" providerId="None" clId="Web-{90B3A99A-DE39-4333-9EB6-432A6A9F58B9}" dt="2023-06-28T11:32:47.226" v="112"/>
          <ac:spMkLst>
            <pc:docMk/>
            <pc:sldMk cId="2933872181" sldId="307"/>
            <ac:spMk id="9" creationId="{0BA8BA36-BE15-1BC6-611C-AC30DCAC798B}"/>
          </ac:spMkLst>
        </pc:spChg>
        <pc:picChg chg="add del mod">
          <ac:chgData name="Maraj Sunita - Comms &amp; Engagement" userId="uBBI/MrjtSUgBZapYnaQjK1fAIRc4Iiquw2Ab7+MMIk=" providerId="None" clId="Web-{90B3A99A-DE39-4333-9EB6-432A6A9F58B9}" dt="2023-06-28T11:33:02.773" v="116"/>
          <ac:picMkLst>
            <pc:docMk/>
            <pc:sldMk cId="2933872181" sldId="307"/>
            <ac:picMk id="3" creationId="{5729095E-9F35-BDEE-74F3-78E16933BDB6}"/>
          </ac:picMkLst>
        </pc:picChg>
        <pc:picChg chg="del">
          <ac:chgData name="Maraj Sunita - Comms &amp; Engagement" userId="uBBI/MrjtSUgBZapYnaQjK1fAIRc4Iiquw2Ab7+MMIk=" providerId="None" clId="Web-{90B3A99A-DE39-4333-9EB6-432A6A9F58B9}" dt="2023-06-28T11:32:44.898" v="110"/>
          <ac:picMkLst>
            <pc:docMk/>
            <pc:sldMk cId="2933872181" sldId="307"/>
            <ac:picMk id="5" creationId="{00000000-0000-0000-0000-000000000000}"/>
          </ac:picMkLst>
        </pc:picChg>
      </pc:sldChg>
      <pc:sldChg chg="add del replId">
        <pc:chgData name="Maraj Sunita - Comms &amp; Engagement" userId="uBBI/MrjtSUgBZapYnaQjK1fAIRc4Iiquw2Ab7+MMIk=" providerId="None" clId="Web-{90B3A99A-DE39-4333-9EB6-432A6A9F58B9}" dt="2023-06-28T11:32:29.976" v="106"/>
        <pc:sldMkLst>
          <pc:docMk/>
          <pc:sldMk cId="4168068434" sldId="308"/>
        </pc:sldMkLst>
      </pc:sldChg>
    </pc:docChg>
  </pc:docChgLst>
  <pc:docChgLst>
    <pc:chgData name="Shulver Ruth - Comms &amp; Engagement" clId="Web-{AB50FCF5-CCAA-4F1F-B0FB-D1AA0C30B039}"/>
    <pc:docChg chg="modSld">
      <pc:chgData name="Shulver Ruth - Comms &amp; Engagement" userId="" providerId="" clId="Web-{AB50FCF5-CCAA-4F1F-B0FB-D1AA0C30B039}" dt="2023-07-11T12:20:28.360" v="48" actId="14100"/>
      <pc:docMkLst>
        <pc:docMk/>
      </pc:docMkLst>
      <pc:sldChg chg="modSp modCm">
        <pc:chgData name="Shulver Ruth - Comms &amp; Engagement" userId="" providerId="" clId="Web-{AB50FCF5-CCAA-4F1F-B0FB-D1AA0C30B039}" dt="2023-07-11T12:20:28.360" v="48" actId="14100"/>
        <pc:sldMkLst>
          <pc:docMk/>
          <pc:sldMk cId="2246981828" sldId="292"/>
        </pc:sldMkLst>
        <pc:spChg chg="mod">
          <ac:chgData name="Shulver Ruth - Comms &amp; Engagement" userId="" providerId="" clId="Web-{AB50FCF5-CCAA-4F1F-B0FB-D1AA0C30B039}" dt="2023-07-11T12:20:28.360" v="48" actId="14100"/>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Shulver Ruth - Comms &amp; Engagement" userId="" providerId="" clId="Web-{AB50FCF5-CCAA-4F1F-B0FB-D1AA0C30B039}" dt="2023-07-11T12:19:45.797" v="46"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Shulver Ruth - Comms &amp; Engagement" userId="" providerId="" clId="Web-{AB50FCF5-CCAA-4F1F-B0FB-D1AA0C30B039}" dt="2023-07-11T12:19:45.797" v="46"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Shulver Ruth - Comms &amp; Engagement" userId="" providerId="" clId="Web-{AB50FCF5-CCAA-4F1F-B0FB-D1AA0C30B039}" dt="2023-07-11T12:19:45.797" v="46"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Shulver Ruth - Comms &amp; Engagement" userId="" providerId="" clId="Web-{AB50FCF5-CCAA-4F1F-B0FB-D1AA0C30B039}" dt="2023-07-11T12:19:45.797" v="46" actId="20577"/>
              <pc2:cmMkLst xmlns:pc2="http://schemas.microsoft.com/office/powerpoint/2019/9/main/command">
                <pc:docMk/>
                <pc:sldMk cId="2246981828" sldId="292"/>
                <pc2:cmMk id="{4BA015DD-F585-4BF2-909E-8D5EE03AC62C}"/>
              </pc2:cmMkLst>
            </pc226:cmChg>
          </p:ext>
        </pc:extLst>
      </pc:sldChg>
    </pc:docChg>
  </pc:docChgLst>
  <pc:docChgLst>
    <pc:chgData name="Maraj Sunita - Comms &amp; Engagement" clId="Web-{AEE9DAF3-18E8-411D-93E4-4C11D7A9F37B}"/>
    <pc:docChg chg="delSld modSld sldOrd">
      <pc:chgData name="Maraj Sunita - Comms &amp; Engagement" userId="" providerId="" clId="Web-{AEE9DAF3-18E8-411D-93E4-4C11D7A9F37B}" dt="2023-07-05T13:45:47.562" v="407"/>
      <pc:docMkLst>
        <pc:docMk/>
      </pc:docMkLst>
      <pc:sldChg chg="ord">
        <pc:chgData name="Maraj Sunita - Comms &amp; Engagement" userId="" providerId="" clId="Web-{AEE9DAF3-18E8-411D-93E4-4C11D7A9F37B}" dt="2023-07-05T10:16:12.105" v="2"/>
        <pc:sldMkLst>
          <pc:docMk/>
          <pc:sldMk cId="2683295928" sldId="268"/>
        </pc:sldMkLst>
      </pc:sldChg>
      <pc:sldChg chg="modSp modCm">
        <pc:chgData name="Maraj Sunita - Comms &amp; Engagement" userId="" providerId="" clId="Web-{AEE9DAF3-18E8-411D-93E4-4C11D7A9F37B}" dt="2023-07-05T11:29:23.734" v="330" actId="14100"/>
        <pc:sldMkLst>
          <pc:docMk/>
          <pc:sldMk cId="2895246426" sldId="295"/>
        </pc:sldMkLst>
        <pc:spChg chg="mod">
          <ac:chgData name="Maraj Sunita - Comms &amp; Engagement" userId="" providerId="" clId="Web-{AEE9DAF3-18E8-411D-93E4-4C11D7A9F37B}" dt="2023-07-05T11:29:23.734" v="330" actId="14100"/>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AEE9DAF3-18E8-411D-93E4-4C11D7A9F37B}" dt="2023-07-05T11:29:17.093" v="329" actId="20577"/>
              <pc2:cmMkLst xmlns:pc2="http://schemas.microsoft.com/office/powerpoint/2019/9/main/command">
                <pc:docMk/>
                <pc:sldMk cId="2895246426" sldId="295"/>
                <pc2:cmMk id="{EB1EAD89-7FEC-49B3-B0B8-4711B8DFE93C}"/>
              </pc2:cmMkLst>
            </pc226:cmChg>
          </p:ext>
        </pc:extLst>
      </pc:sldChg>
      <pc:sldChg chg="ord">
        <pc:chgData name="Maraj Sunita - Comms &amp; Engagement" userId="" providerId="" clId="Web-{AEE9DAF3-18E8-411D-93E4-4C11D7A9F37B}" dt="2023-07-05T10:16:12.105" v="1"/>
        <pc:sldMkLst>
          <pc:docMk/>
          <pc:sldMk cId="3048487091" sldId="296"/>
        </pc:sldMkLst>
      </pc:sldChg>
      <pc:sldChg chg="modSp modCm">
        <pc:chgData name="Maraj Sunita - Comms &amp; Engagement" userId="" providerId="" clId="Web-{AEE9DAF3-18E8-411D-93E4-4C11D7A9F37B}" dt="2023-07-05T13:45:21.593" v="406" actId="20577"/>
        <pc:sldMkLst>
          <pc:docMk/>
          <pc:sldMk cId="955105798" sldId="297"/>
        </pc:sldMkLst>
        <pc:spChg chg="mod">
          <ac:chgData name="Maraj Sunita - Comms &amp; Engagement" userId="" providerId="" clId="Web-{AEE9DAF3-18E8-411D-93E4-4C11D7A9F37B}" dt="2023-07-05T13:45:21.593" v="406" actId="20577"/>
          <ac:spMkLst>
            <pc:docMk/>
            <pc:sldMk cId="955105798" sldId="29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AEE9DAF3-18E8-411D-93E4-4C11D7A9F37B}" dt="2023-07-05T13:45:17.202" v="404" actId="20577"/>
              <pc2:cmMkLst xmlns:pc2="http://schemas.microsoft.com/office/powerpoint/2019/9/main/command">
                <pc:docMk/>
                <pc:sldMk cId="955105798" sldId="297"/>
                <pc2:cmMk id="{7421817D-A01C-4F8D-9EE1-B853A33BC808}"/>
              </pc2:cmMkLst>
            </pc226:cmChg>
            <pc226:cmChg xmlns:pc226="http://schemas.microsoft.com/office/powerpoint/2022/06/main/command" chg="mod">
              <pc226:chgData name="Maraj Sunita - Comms &amp; Engagement" userId="" providerId="" clId="Web-{AEE9DAF3-18E8-411D-93E4-4C11D7A9F37B}" dt="2023-07-05T13:45:17.202" v="404" actId="20577"/>
              <pc2:cmMkLst xmlns:pc2="http://schemas.microsoft.com/office/powerpoint/2019/9/main/command">
                <pc:docMk/>
                <pc:sldMk cId="955105798" sldId="297"/>
                <pc2:cmMk id="{0E174BF8-DD12-43DA-BDA8-376A43C40C00}"/>
              </pc2:cmMkLst>
            </pc226:cmChg>
          </p:ext>
        </pc:extLst>
      </pc:sldChg>
      <pc:sldChg chg="ord">
        <pc:chgData name="Maraj Sunita - Comms &amp; Engagement" userId="" providerId="" clId="Web-{AEE9DAF3-18E8-411D-93E4-4C11D7A9F37B}" dt="2023-07-05T10:16:12.105" v="3"/>
        <pc:sldMkLst>
          <pc:docMk/>
          <pc:sldMk cId="3244573679" sldId="302"/>
        </pc:sldMkLst>
      </pc:sldChg>
      <pc:sldChg chg="modSp">
        <pc:chgData name="Maraj Sunita - Comms &amp; Engagement" userId="" providerId="" clId="Web-{AEE9DAF3-18E8-411D-93E4-4C11D7A9F37B}" dt="2023-07-05T13:24:37.677" v="339" actId="1076"/>
        <pc:sldMkLst>
          <pc:docMk/>
          <pc:sldMk cId="1532328857" sldId="303"/>
        </pc:sldMkLst>
        <pc:spChg chg="mod">
          <ac:chgData name="Maraj Sunita - Comms &amp; Engagement" userId="" providerId="" clId="Web-{AEE9DAF3-18E8-411D-93E4-4C11D7A9F37B}" dt="2023-07-05T10:20:52.139" v="58" actId="1076"/>
          <ac:spMkLst>
            <pc:docMk/>
            <pc:sldMk cId="1532328857" sldId="303"/>
            <ac:spMk id="6" creationId="{2727E5A8-F1C6-BC14-8196-4D92C31BFED0}"/>
          </ac:spMkLst>
        </pc:spChg>
        <pc:spChg chg="mod">
          <ac:chgData name="Maraj Sunita - Comms &amp; Engagement" userId="" providerId="" clId="Web-{AEE9DAF3-18E8-411D-93E4-4C11D7A9F37B}" dt="2023-07-05T13:24:37.677" v="339" actId="1076"/>
          <ac:spMkLst>
            <pc:docMk/>
            <pc:sldMk cId="1532328857" sldId="303"/>
            <ac:spMk id="7" creationId="{30E26790-4874-EA64-CA63-75CA0AB3293B}"/>
          </ac:spMkLst>
        </pc:spChg>
        <pc:picChg chg="mod">
          <ac:chgData name="Maraj Sunita - Comms &amp; Engagement" userId="" providerId="" clId="Web-{AEE9DAF3-18E8-411D-93E4-4C11D7A9F37B}" dt="2023-07-05T13:24:19.380" v="336" actId="1076"/>
          <ac:picMkLst>
            <pc:docMk/>
            <pc:sldMk cId="1532328857" sldId="303"/>
            <ac:picMk id="3" creationId="{437FF14D-5D37-30BC-8DE6-44C02C7FE3C1}"/>
          </ac:picMkLst>
        </pc:picChg>
      </pc:sldChg>
      <pc:sldChg chg="modSp">
        <pc:chgData name="Maraj Sunita - Comms &amp; Engagement" userId="" providerId="" clId="Web-{AEE9DAF3-18E8-411D-93E4-4C11D7A9F37B}" dt="2023-07-05T10:25:47.252" v="146" actId="20577"/>
        <pc:sldMkLst>
          <pc:docMk/>
          <pc:sldMk cId="1628919832" sldId="309"/>
        </pc:sldMkLst>
        <pc:spChg chg="mod">
          <ac:chgData name="Maraj Sunita - Comms &amp; Engagement" userId="" providerId="" clId="Web-{AEE9DAF3-18E8-411D-93E4-4C11D7A9F37B}" dt="2023-07-05T10:25:47.252" v="146" actId="20577"/>
          <ac:spMkLst>
            <pc:docMk/>
            <pc:sldMk cId="1628919832" sldId="309"/>
            <ac:spMk id="3" creationId="{11D3CF47-B1DA-23ED-8900-0781226F70C4}"/>
          </ac:spMkLst>
        </pc:spChg>
      </pc:sldChg>
      <pc:sldChg chg="ord">
        <pc:chgData name="Maraj Sunita - Comms &amp; Engagement" userId="" providerId="" clId="Web-{AEE9DAF3-18E8-411D-93E4-4C11D7A9F37B}" dt="2023-07-05T10:18:15.325" v="57"/>
        <pc:sldMkLst>
          <pc:docMk/>
          <pc:sldMk cId="613050217" sldId="310"/>
        </pc:sldMkLst>
      </pc:sldChg>
      <pc:sldChg chg="modSp">
        <pc:chgData name="Maraj Sunita - Comms &amp; Engagement" userId="" providerId="" clId="Web-{AEE9DAF3-18E8-411D-93E4-4C11D7A9F37B}" dt="2023-07-05T10:21:42.062" v="66" actId="1076"/>
        <pc:sldMkLst>
          <pc:docMk/>
          <pc:sldMk cId="1828786002" sldId="311"/>
        </pc:sldMkLst>
        <pc:spChg chg="mod">
          <ac:chgData name="Maraj Sunita - Comms &amp; Engagement" userId="" providerId="" clId="Web-{AEE9DAF3-18E8-411D-93E4-4C11D7A9F37B}" dt="2023-07-05T10:21:33.796" v="64" actId="1076"/>
          <ac:spMkLst>
            <pc:docMk/>
            <pc:sldMk cId="1828786002" sldId="311"/>
            <ac:spMk id="3" creationId="{59C0AC23-4BA3-16AB-21F7-C3F2E5513C3E}"/>
          </ac:spMkLst>
        </pc:spChg>
        <pc:spChg chg="mod">
          <ac:chgData name="Maraj Sunita - Comms &amp; Engagement" userId="" providerId="" clId="Web-{AEE9DAF3-18E8-411D-93E4-4C11D7A9F37B}" dt="2023-07-05T10:21:30.999" v="63" actId="1076"/>
          <ac:spMkLst>
            <pc:docMk/>
            <pc:sldMk cId="1828786002" sldId="311"/>
            <ac:spMk id="4" creationId="{A975BBF9-8B26-E066-65F6-6A77626A23BF}"/>
          </ac:spMkLst>
        </pc:spChg>
        <pc:picChg chg="mod">
          <ac:chgData name="Maraj Sunita - Comms &amp; Engagement" userId="" providerId="" clId="Web-{AEE9DAF3-18E8-411D-93E4-4C11D7A9F37B}" dt="2023-07-05T10:21:42.062" v="66" actId="1076"/>
          <ac:picMkLst>
            <pc:docMk/>
            <pc:sldMk cId="1828786002" sldId="311"/>
            <ac:picMk id="2" creationId="{57CD97A2-EF70-D467-0682-D66E9E358B25}"/>
          </ac:picMkLst>
        </pc:picChg>
      </pc:sldChg>
      <pc:sldChg chg="modSp">
        <pc:chgData name="Maraj Sunita - Comms &amp; Engagement" userId="" providerId="" clId="Web-{AEE9DAF3-18E8-411D-93E4-4C11D7A9F37B}" dt="2023-07-05T10:22:12.515" v="69" actId="14100"/>
        <pc:sldMkLst>
          <pc:docMk/>
          <pc:sldMk cId="2856779233" sldId="312"/>
        </pc:sldMkLst>
        <pc:spChg chg="mod">
          <ac:chgData name="Maraj Sunita - Comms &amp; Engagement" userId="" providerId="" clId="Web-{AEE9DAF3-18E8-411D-93E4-4C11D7A9F37B}" dt="2023-07-05T10:21:59.843" v="67" actId="1076"/>
          <ac:spMkLst>
            <pc:docMk/>
            <pc:sldMk cId="2856779233" sldId="312"/>
            <ac:spMk id="7" creationId="{EA624CF3-A26B-A380-8F10-ABD16ABDB89F}"/>
          </ac:spMkLst>
        </pc:spChg>
        <pc:spChg chg="mod">
          <ac:chgData name="Maraj Sunita - Comms &amp; Engagement" userId="" providerId="" clId="Web-{AEE9DAF3-18E8-411D-93E4-4C11D7A9F37B}" dt="2023-07-05T10:22:04.187" v="68" actId="1076"/>
          <ac:spMkLst>
            <pc:docMk/>
            <pc:sldMk cId="2856779233" sldId="312"/>
            <ac:spMk id="8" creationId="{FFA4B90D-9E8B-8618-9558-93CFA0BF2F10}"/>
          </ac:spMkLst>
        </pc:spChg>
        <pc:picChg chg="mod">
          <ac:chgData name="Maraj Sunita - Comms &amp; Engagement" userId="" providerId="" clId="Web-{AEE9DAF3-18E8-411D-93E4-4C11D7A9F37B}" dt="2023-07-05T10:22:12.515" v="69" actId="14100"/>
          <ac:picMkLst>
            <pc:docMk/>
            <pc:sldMk cId="2856779233" sldId="312"/>
            <ac:picMk id="12" creationId="{D3BAC842-DB80-B1F8-ED24-E545F175C2CA}"/>
          </ac:picMkLst>
        </pc:picChg>
      </pc:sldChg>
      <pc:sldChg chg="ord">
        <pc:chgData name="Maraj Sunita - Comms &amp; Engagement" userId="" providerId="" clId="Web-{AEE9DAF3-18E8-411D-93E4-4C11D7A9F37B}" dt="2023-07-05T10:16:12.105" v="0"/>
        <pc:sldMkLst>
          <pc:docMk/>
          <pc:sldMk cId="2613332251" sldId="314"/>
        </pc:sldMkLst>
      </pc:sldChg>
      <pc:sldChg chg="addSp delSp modSp">
        <pc:chgData name="Maraj Sunita - Comms &amp; Engagement" userId="" providerId="" clId="Web-{AEE9DAF3-18E8-411D-93E4-4C11D7A9F37B}" dt="2023-07-05T10:22:44.906" v="80" actId="1076"/>
        <pc:sldMkLst>
          <pc:docMk/>
          <pc:sldMk cId="2263032890" sldId="317"/>
        </pc:sldMkLst>
        <pc:spChg chg="add del mod">
          <ac:chgData name="Maraj Sunita - Comms &amp; Engagement" userId="" providerId="" clId="Web-{AEE9DAF3-18E8-411D-93E4-4C11D7A9F37B}" dt="2023-07-05T10:22:44.906" v="80" actId="1076"/>
          <ac:spMkLst>
            <pc:docMk/>
            <pc:sldMk cId="2263032890" sldId="317"/>
            <ac:spMk id="2" creationId="{00000000-0000-0000-0000-000000000000}"/>
          </ac:spMkLst>
        </pc:spChg>
        <pc:spChg chg="mod">
          <ac:chgData name="Maraj Sunita - Comms &amp; Engagement" userId="" providerId="" clId="Web-{AEE9DAF3-18E8-411D-93E4-4C11D7A9F37B}" dt="2023-07-05T10:22:36.500" v="77" actId="1076"/>
          <ac:spMkLst>
            <pc:docMk/>
            <pc:sldMk cId="2263032890" sldId="317"/>
            <ac:spMk id="6" creationId="{DF832F3C-FED2-42D2-FCFF-1F584569AEE9}"/>
          </ac:spMkLst>
        </pc:spChg>
      </pc:sldChg>
      <pc:sldChg chg="addSp delSp modSp">
        <pc:chgData name="Maraj Sunita - Comms &amp; Engagement" userId="" providerId="" clId="Web-{AEE9DAF3-18E8-411D-93E4-4C11D7A9F37B}" dt="2023-07-05T13:44:35.889" v="373" actId="20577"/>
        <pc:sldMkLst>
          <pc:docMk/>
          <pc:sldMk cId="1978599436" sldId="319"/>
        </pc:sldMkLst>
        <pc:spChg chg="del">
          <ac:chgData name="Maraj Sunita - Comms &amp; Engagement" userId="" providerId="" clId="Web-{AEE9DAF3-18E8-411D-93E4-4C11D7A9F37B}" dt="2023-07-05T10:53:15.860" v="153"/>
          <ac:spMkLst>
            <pc:docMk/>
            <pc:sldMk cId="1978599436" sldId="319"/>
            <ac:spMk id="2" creationId="{A7D3C5CE-52A1-BD81-4F40-3DCBF43374A1}"/>
          </ac:spMkLst>
        </pc:spChg>
        <pc:spChg chg="mod">
          <ac:chgData name="Maraj Sunita - Comms &amp; Engagement" userId="" providerId="" clId="Web-{AEE9DAF3-18E8-411D-93E4-4C11D7A9F37B}" dt="2023-07-05T13:44:35.889" v="373" actId="20577"/>
          <ac:spMkLst>
            <pc:docMk/>
            <pc:sldMk cId="1978599436" sldId="319"/>
            <ac:spMk id="2" creationId="{EFDE8651-3274-9807-30E1-1378CAE3CC35}"/>
          </ac:spMkLst>
        </pc:spChg>
        <pc:picChg chg="add mod ord">
          <ac:chgData name="Maraj Sunita - Comms &amp; Engagement" userId="" providerId="" clId="Web-{AEE9DAF3-18E8-411D-93E4-4C11D7A9F37B}" dt="2023-07-05T10:53:27.814" v="155" actId="14100"/>
          <ac:picMkLst>
            <pc:docMk/>
            <pc:sldMk cId="1978599436" sldId="319"/>
            <ac:picMk id="5" creationId="{9B7CB4EE-CEF2-2C75-8B56-CB2BE7248D57}"/>
          </ac:picMkLst>
        </pc:picChg>
      </pc:sldChg>
      <pc:sldChg chg="modSp">
        <pc:chgData name="Maraj Sunita - Comms &amp; Engagement" userId="" providerId="" clId="Web-{AEE9DAF3-18E8-411D-93E4-4C11D7A9F37B}" dt="2023-07-05T10:26:49.034" v="152"/>
        <pc:sldMkLst>
          <pc:docMk/>
          <pc:sldMk cId="3729283617" sldId="320"/>
        </pc:sldMkLst>
        <pc:spChg chg="mod">
          <ac:chgData name="Maraj Sunita - Comms &amp; Engagement" userId="" providerId="" clId="Web-{AEE9DAF3-18E8-411D-93E4-4C11D7A9F37B}" dt="2023-07-05T10:17:36.622" v="56" actId="20577"/>
          <ac:spMkLst>
            <pc:docMk/>
            <pc:sldMk cId="3729283617" sldId="320"/>
            <ac:spMk id="2" creationId="{8CF3B056-E7B0-8E6A-0AD6-8AC9FCF33494}"/>
          </ac:spMkLst>
        </pc:spChg>
        <pc:spChg chg="mod ord">
          <ac:chgData name="Maraj Sunita - Comms &amp; Engagement" userId="" providerId="" clId="Web-{AEE9DAF3-18E8-411D-93E4-4C11D7A9F37B}" dt="2023-07-05T10:26:44.393" v="151"/>
          <ac:spMkLst>
            <pc:docMk/>
            <pc:sldMk cId="3729283617" sldId="320"/>
            <ac:spMk id="4" creationId="{D69E9106-9A53-FB13-03C9-8C00DE51C558}"/>
          </ac:spMkLst>
        </pc:spChg>
        <pc:picChg chg="ord">
          <ac:chgData name="Maraj Sunita - Comms &amp; Engagement" userId="" providerId="" clId="Web-{AEE9DAF3-18E8-411D-93E4-4C11D7A9F37B}" dt="2023-07-05T10:26:49.034" v="152"/>
          <ac:picMkLst>
            <pc:docMk/>
            <pc:sldMk cId="3729283617" sldId="320"/>
            <ac:picMk id="8" creationId="{192874D7-00F8-B01C-0F71-5BB1C887C122}"/>
          </ac:picMkLst>
        </pc:picChg>
      </pc:sldChg>
      <pc:sldChg chg="del">
        <pc:chgData name="Maraj Sunita - Comms &amp; Engagement" userId="" providerId="" clId="Web-{AEE9DAF3-18E8-411D-93E4-4C11D7A9F37B}" dt="2023-07-05T13:45:47.562" v="407"/>
        <pc:sldMkLst>
          <pc:docMk/>
          <pc:sldMk cId="886396289" sldId="321"/>
        </pc:sldMkLst>
      </pc:sldChg>
    </pc:docChg>
  </pc:docChgLst>
  <pc:docChgLst>
    <pc:chgData name="Maraj Sunita - Comms &amp; Engagement" clId="Web-{22F05F9F-FE42-4CC4-B673-661B844D263B}"/>
    <pc:docChg chg="modSld">
      <pc:chgData name="Maraj Sunita - Comms &amp; Engagement" userId="" providerId="" clId="Web-{22F05F9F-FE42-4CC4-B673-661B844D263B}" dt="2023-07-05T21:17:12.078" v="78" actId="20577"/>
      <pc:docMkLst>
        <pc:docMk/>
      </pc:docMkLst>
      <pc:sldChg chg="modSp">
        <pc:chgData name="Maraj Sunita - Comms &amp; Engagement" userId="" providerId="" clId="Web-{22F05F9F-FE42-4CC4-B673-661B844D263B}" dt="2023-07-05T21:11:58.559" v="29" actId="20577"/>
        <pc:sldMkLst>
          <pc:docMk/>
          <pc:sldMk cId="2308792041" sldId="291"/>
        </pc:sldMkLst>
        <pc:spChg chg="mod">
          <ac:chgData name="Maraj Sunita - Comms &amp; Engagement" userId="" providerId="" clId="Web-{22F05F9F-FE42-4CC4-B673-661B844D263B}" dt="2023-07-05T21:11:26.433" v="26" actId="20577"/>
          <ac:spMkLst>
            <pc:docMk/>
            <pc:sldMk cId="2308792041" sldId="291"/>
            <ac:spMk id="8" creationId="{AEA790C1-5763-E6A7-98F4-8060E85F4FA6}"/>
          </ac:spMkLst>
        </pc:spChg>
        <pc:spChg chg="mod">
          <ac:chgData name="Maraj Sunita - Comms &amp; Engagement" userId="" providerId="" clId="Web-{22F05F9F-FE42-4CC4-B673-661B844D263B}" dt="2023-07-05T21:11:58.559" v="29" actId="20577"/>
          <ac:spMkLst>
            <pc:docMk/>
            <pc:sldMk cId="2308792041" sldId="291"/>
            <ac:spMk id="9" creationId="{53C1B658-610D-5F37-BAB5-E076D92D3A2F}"/>
          </ac:spMkLst>
        </pc:spChg>
      </pc:sldChg>
      <pc:sldChg chg="modSp modCm">
        <pc:chgData name="Maraj Sunita - Comms &amp; Engagement" userId="" providerId="" clId="Web-{22F05F9F-FE42-4CC4-B673-661B844D263B}" dt="2023-07-05T21:17:12.078" v="78" actId="20577"/>
        <pc:sldMkLst>
          <pc:docMk/>
          <pc:sldMk cId="2895246426" sldId="295"/>
        </pc:sldMkLst>
        <pc:spChg chg="mod">
          <ac:chgData name="Maraj Sunita - Comms &amp; Engagement" userId="" providerId="" clId="Web-{22F05F9F-FE42-4CC4-B673-661B844D263B}" dt="2023-07-05T21:17:12.078" v="78" actId="20577"/>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22F05F9F-FE42-4CC4-B673-661B844D263B}" dt="2023-07-05T21:17:12.078" v="78" actId="20577"/>
              <pc2:cmMkLst xmlns:pc2="http://schemas.microsoft.com/office/powerpoint/2019/9/main/command">
                <pc:docMk/>
                <pc:sldMk cId="2895246426" sldId="295"/>
                <pc2:cmMk id="{EB1EAD89-7FEC-49B3-B0B8-4711B8DFE93C}"/>
              </pc2:cmMkLst>
            </pc226:cmChg>
          </p:ext>
        </pc:extLst>
      </pc:sldChg>
      <pc:sldChg chg="modSp modCm">
        <pc:chgData name="Maraj Sunita - Comms &amp; Engagement" userId="" providerId="" clId="Web-{22F05F9F-FE42-4CC4-B673-661B844D263B}" dt="2023-07-05T21:09:37.573" v="10" actId="20577"/>
        <pc:sldMkLst>
          <pc:docMk/>
          <pc:sldMk cId="955105798" sldId="297"/>
        </pc:sldMkLst>
        <pc:spChg chg="mod">
          <ac:chgData name="Maraj Sunita - Comms &amp; Engagement" userId="" providerId="" clId="Web-{22F05F9F-FE42-4CC4-B673-661B844D263B}" dt="2023-07-05T21:09:37.573" v="10" actId="20577"/>
          <ac:spMkLst>
            <pc:docMk/>
            <pc:sldMk cId="955105798" sldId="29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22F05F9F-FE42-4CC4-B673-661B844D263B}" dt="2023-07-05T21:08:22.009" v="8" actId="20577"/>
              <pc2:cmMkLst xmlns:pc2="http://schemas.microsoft.com/office/powerpoint/2019/9/main/command">
                <pc:docMk/>
                <pc:sldMk cId="955105798" sldId="297"/>
                <pc2:cmMk id="{7421817D-A01C-4F8D-9EE1-B853A33BC808}"/>
              </pc2:cmMkLst>
            </pc226:cmChg>
            <pc226:cmChg xmlns:pc226="http://schemas.microsoft.com/office/powerpoint/2022/06/main/command" chg="mod">
              <pc226:chgData name="Maraj Sunita - Comms &amp; Engagement" userId="" providerId="" clId="Web-{22F05F9F-FE42-4CC4-B673-661B844D263B}" dt="2023-07-05T21:08:22.009" v="8" actId="20577"/>
              <pc2:cmMkLst xmlns:pc2="http://schemas.microsoft.com/office/powerpoint/2019/9/main/command">
                <pc:docMk/>
                <pc:sldMk cId="955105798" sldId="297"/>
                <pc2:cmMk id="{0E174BF8-DD12-43DA-BDA8-376A43C40C00}"/>
              </pc2:cmMkLst>
            </pc226:cmChg>
          </p:ext>
        </pc:extLst>
      </pc:sldChg>
      <pc:sldChg chg="modSp">
        <pc:chgData name="Maraj Sunita - Comms &amp; Engagement" userId="" providerId="" clId="Web-{22F05F9F-FE42-4CC4-B673-661B844D263B}" dt="2023-07-05T21:13:52.497" v="33" actId="14100"/>
        <pc:sldMkLst>
          <pc:docMk/>
          <pc:sldMk cId="613050217" sldId="310"/>
        </pc:sldMkLst>
        <pc:picChg chg="mod">
          <ac:chgData name="Maraj Sunita - Comms &amp; Engagement" userId="" providerId="" clId="Web-{22F05F9F-FE42-4CC4-B673-661B844D263B}" dt="2023-07-05T21:13:52.497" v="33" actId="14100"/>
          <ac:picMkLst>
            <pc:docMk/>
            <pc:sldMk cId="613050217" sldId="310"/>
            <ac:picMk id="6" creationId="{3122E88C-DC97-0D80-0E36-EBAD1A33C178}"/>
          </ac:picMkLst>
        </pc:picChg>
      </pc:sldChg>
      <pc:sldChg chg="modSp">
        <pc:chgData name="Maraj Sunita - Comms &amp; Engagement" userId="" providerId="" clId="Web-{22F05F9F-FE42-4CC4-B673-661B844D263B}" dt="2023-07-05T21:14:22.888" v="34" actId="1076"/>
        <pc:sldMkLst>
          <pc:docMk/>
          <pc:sldMk cId="776794895" sldId="318"/>
        </pc:sldMkLst>
        <pc:spChg chg="mod">
          <ac:chgData name="Maraj Sunita - Comms &amp; Engagement" userId="" providerId="" clId="Web-{22F05F9F-FE42-4CC4-B673-661B844D263B}" dt="2023-07-05T21:14:22.888" v="34" actId="1076"/>
          <ac:spMkLst>
            <pc:docMk/>
            <pc:sldMk cId="776794895" sldId="318"/>
            <ac:spMk id="6" creationId="{97193D60-3103-C578-5E0F-BE5E16ABA0F7}"/>
          </ac:spMkLst>
        </pc:spChg>
      </pc:sldChg>
      <pc:sldChg chg="modSp">
        <pc:chgData name="Maraj Sunita - Comms &amp; Engagement" userId="" providerId="" clId="Web-{22F05F9F-FE42-4CC4-B673-661B844D263B}" dt="2023-07-05T21:13:38.419" v="32" actId="20577"/>
        <pc:sldMkLst>
          <pc:docMk/>
          <pc:sldMk cId="3729283617" sldId="320"/>
        </pc:sldMkLst>
        <pc:spChg chg="mod">
          <ac:chgData name="Maraj Sunita - Comms &amp; Engagement" userId="" providerId="" clId="Web-{22F05F9F-FE42-4CC4-B673-661B844D263B}" dt="2023-07-05T21:13:38.419" v="32" actId="20577"/>
          <ac:spMkLst>
            <pc:docMk/>
            <pc:sldMk cId="3729283617" sldId="320"/>
            <ac:spMk id="2" creationId="{8CF3B056-E7B0-8E6A-0AD6-8AC9FCF33494}"/>
          </ac:spMkLst>
        </pc:spChg>
      </pc:sldChg>
    </pc:docChg>
  </pc:docChgLst>
  <pc:docChgLst>
    <pc:chgData name="Roopra Ashvir K.C - Transformation" clId="Web-{E95FFF2D-A579-43ED-9F17-F90F43B06054}"/>
    <pc:docChg chg="addSld delSld modSld sldOrd">
      <pc:chgData name="Roopra Ashvir K.C - Transformation" userId="" providerId="" clId="Web-{E95FFF2D-A579-43ED-9F17-F90F43B06054}" dt="2023-07-05T12:49:09.863" v="1582" actId="20577"/>
      <pc:docMkLst>
        <pc:docMk/>
      </pc:docMkLst>
      <pc:sldChg chg="modSp">
        <pc:chgData name="Roopra Ashvir K.C - Transformation" userId="" providerId="" clId="Web-{E95FFF2D-A579-43ED-9F17-F90F43B06054}" dt="2023-07-05T10:18:54.672" v="1146" actId="14100"/>
        <pc:sldMkLst>
          <pc:docMk/>
          <pc:sldMk cId="2683295928" sldId="268"/>
        </pc:sldMkLst>
        <pc:spChg chg="mod">
          <ac:chgData name="Roopra Ashvir K.C - Transformation" userId="" providerId="" clId="Web-{E95FFF2D-A579-43ED-9F17-F90F43B06054}" dt="2023-07-05T10:18:54.672" v="1146" actId="14100"/>
          <ac:spMkLst>
            <pc:docMk/>
            <pc:sldMk cId="2683295928" sldId="268"/>
            <ac:spMk id="6" creationId="{F61F4D28-70AD-176E-EE41-51C744BF942B}"/>
          </ac:spMkLst>
        </pc:spChg>
      </pc:sldChg>
      <pc:sldChg chg="modSp addCm modCm">
        <pc:chgData name="Roopra Ashvir K.C - Transformation" userId="" providerId="" clId="Web-{E95FFF2D-A579-43ED-9F17-F90F43B06054}" dt="2023-07-05T11:57:41.463" v="1209"/>
        <pc:sldMkLst>
          <pc:docMk/>
          <pc:sldMk cId="2246981828" sldId="292"/>
        </pc:sldMkLst>
        <pc:spChg chg="mod">
          <ac:chgData name="Roopra Ashvir K.C - Transformation" userId="" providerId="" clId="Web-{E95FFF2D-A579-43ED-9F17-F90F43B06054}" dt="2023-07-05T09:32:58.091" v="691"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add">
              <pc226:chgData name="Roopra Ashvir K.C - Transformation" userId="" providerId="" clId="Web-{E95FFF2D-A579-43ED-9F17-F90F43B06054}" dt="2023-07-05T11:57:41.463" v="1209"/>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Roopra Ashvir K.C - Transformation" userId="" providerId="" clId="Web-{E95FFF2D-A579-43ED-9F17-F90F43B06054}" dt="2023-07-05T09:32:53.888" v="690"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Roopra Ashvir K.C - Transformation" userId="" providerId="" clId="Web-{E95FFF2D-A579-43ED-9F17-F90F43B06054}" dt="2023-07-05T09:32:53.888" v="690" actId="20577"/>
              <pc2:cmMkLst xmlns:pc2="http://schemas.microsoft.com/office/powerpoint/2019/9/main/command">
                <pc:docMk/>
                <pc:sldMk cId="2246981828" sldId="292"/>
                <pc2:cmMk id="{7654C6D4-B8D3-4C2C-B42F-EB0F3A575A97}"/>
              </pc2:cmMkLst>
            </pc226:cmChg>
          </p:ext>
        </pc:extLst>
      </pc:sldChg>
      <pc:sldChg chg="addCm">
        <pc:chgData name="Roopra Ashvir K.C - Transformation" userId="" providerId="" clId="Web-{E95FFF2D-A579-43ED-9F17-F90F43B06054}" dt="2023-07-05T08:07:16.128" v="10"/>
        <pc:sldMkLst>
          <pc:docMk/>
          <pc:sldMk cId="2895246426" sldId="295"/>
        </pc:sldMkLst>
        <pc:extLst>
          <p:ext xmlns:p="http://schemas.openxmlformats.org/presentationml/2006/main" uri="{D6D511B9-2390-475A-947B-AFAB55BFBCF1}">
            <pc226:cmChg xmlns:pc226="http://schemas.microsoft.com/office/powerpoint/2022/06/main/command" chg="add">
              <pc226:chgData name="Roopra Ashvir K.C - Transformation" userId="" providerId="" clId="Web-{E95FFF2D-A579-43ED-9F17-F90F43B06054}" dt="2023-07-05T08:07:16.128" v="10"/>
              <pc2:cmMkLst xmlns:pc2="http://schemas.microsoft.com/office/powerpoint/2019/9/main/command">
                <pc:docMk/>
                <pc:sldMk cId="2895246426" sldId="295"/>
                <pc2:cmMk id="{EB1EAD89-7FEC-49B3-B0B8-4711B8DFE93C}"/>
              </pc2:cmMkLst>
            </pc226:cmChg>
          </p:ext>
        </pc:extLst>
      </pc:sldChg>
      <pc:sldChg chg="modSp">
        <pc:chgData name="Roopra Ashvir K.C - Transformation" userId="" providerId="" clId="Web-{E95FFF2D-A579-43ED-9F17-F90F43B06054}" dt="2023-07-05T10:19:02.719" v="1163" actId="14100"/>
        <pc:sldMkLst>
          <pc:docMk/>
          <pc:sldMk cId="3048487091" sldId="296"/>
        </pc:sldMkLst>
        <pc:spChg chg="mod">
          <ac:chgData name="Roopra Ashvir K.C - Transformation" userId="" providerId="" clId="Web-{E95FFF2D-A579-43ED-9F17-F90F43B06054}" dt="2023-07-05T10:19:02.719" v="1163" actId="14100"/>
          <ac:spMkLst>
            <pc:docMk/>
            <pc:sldMk cId="3048487091" sldId="296"/>
            <ac:spMk id="6" creationId="{F61F4D28-70AD-176E-EE41-51C744BF942B}"/>
          </ac:spMkLst>
        </pc:spChg>
      </pc:sldChg>
      <pc:sldChg chg="addCm">
        <pc:chgData name="Roopra Ashvir K.C - Transformation" userId="" providerId="" clId="Web-{E95FFF2D-A579-43ED-9F17-F90F43B06054}" dt="2023-07-05T08:12:12.014" v="11"/>
        <pc:sldMkLst>
          <pc:docMk/>
          <pc:sldMk cId="955105798" sldId="297"/>
        </pc:sldMkLst>
        <pc:extLst>
          <p:ext xmlns:p="http://schemas.openxmlformats.org/presentationml/2006/main" uri="{D6D511B9-2390-475A-947B-AFAB55BFBCF1}">
            <pc226:cmChg xmlns:pc226="http://schemas.microsoft.com/office/powerpoint/2022/06/main/command" chg="add">
              <pc226:chgData name="Roopra Ashvir K.C - Transformation" userId="" providerId="" clId="Web-{E95FFF2D-A579-43ED-9F17-F90F43B06054}" dt="2023-07-05T08:12:12.014" v="11"/>
              <pc2:cmMkLst xmlns:pc2="http://schemas.microsoft.com/office/powerpoint/2019/9/main/command">
                <pc:docMk/>
                <pc:sldMk cId="955105798" sldId="297"/>
                <pc2:cmMk id="{0E174BF8-DD12-43DA-BDA8-376A43C40C00}"/>
              </pc2:cmMkLst>
            </pc226:cmChg>
          </p:ext>
        </pc:extLst>
      </pc:sldChg>
      <pc:sldChg chg="modSp addCm delCm modCm">
        <pc:chgData name="Roopra Ashvir K.C - Transformation" userId="" providerId="" clId="Web-{E95FFF2D-A579-43ED-9F17-F90F43B06054}" dt="2023-07-05T09:33:10.857" v="692"/>
        <pc:sldMkLst>
          <pc:docMk/>
          <pc:sldMk cId="3244573679" sldId="302"/>
        </pc:sldMkLst>
        <pc:spChg chg="mod">
          <ac:chgData name="Roopra Ashvir K.C - Transformation" userId="" providerId="" clId="Web-{E95FFF2D-A579-43ED-9F17-F90F43B06054}" dt="2023-07-05T07:58:21.077" v="8" actId="20577"/>
          <ac:spMkLst>
            <pc:docMk/>
            <pc:sldMk cId="3244573679" sldId="302"/>
            <ac:spMk id="2" creationId="{785D3939-CF8D-8092-53D8-947AA2ED14AC}"/>
          </ac:spMkLst>
        </pc:spChg>
        <pc:extLst>
          <p:ext xmlns:p="http://schemas.openxmlformats.org/presentationml/2006/main" uri="{D6D511B9-2390-475A-947B-AFAB55BFBCF1}">
            <pc226:cmChg xmlns:pc226="http://schemas.microsoft.com/office/powerpoint/2022/06/main/command" chg="add del mod">
              <pc226:chgData name="Roopra Ashvir K.C - Transformation" userId="" providerId="" clId="Web-{E95FFF2D-A579-43ED-9F17-F90F43B06054}" dt="2023-07-05T09:33:10.857" v="692"/>
              <pc2:cmMkLst xmlns:pc2="http://schemas.microsoft.com/office/powerpoint/2019/9/main/command">
                <pc:docMk/>
                <pc:sldMk cId="3244573679" sldId="302"/>
                <pc2:cmMk id="{B592680B-EF3B-43E8-96CC-F1DE94FE0E00}"/>
              </pc2:cmMkLst>
            </pc226:cmChg>
          </p:ext>
        </pc:extLst>
      </pc:sldChg>
      <pc:sldChg chg="addSp delSp modSp">
        <pc:chgData name="Roopra Ashvir K.C - Transformation" userId="" providerId="" clId="Web-{E95FFF2D-A579-43ED-9F17-F90F43B06054}" dt="2023-07-05T09:16:49.438" v="251" actId="20577"/>
        <pc:sldMkLst>
          <pc:docMk/>
          <pc:sldMk cId="1532328857" sldId="303"/>
        </pc:sldMkLst>
        <pc:spChg chg="mod">
          <ac:chgData name="Roopra Ashvir K.C - Transformation" userId="" providerId="" clId="Web-{E95FFF2D-A579-43ED-9F17-F90F43B06054}" dt="2023-07-05T09:15:08.015" v="211" actId="1076"/>
          <ac:spMkLst>
            <pc:docMk/>
            <pc:sldMk cId="1532328857" sldId="303"/>
            <ac:spMk id="6" creationId="{2727E5A8-F1C6-BC14-8196-4D92C31BFED0}"/>
          </ac:spMkLst>
        </pc:spChg>
        <pc:spChg chg="add mod">
          <ac:chgData name="Roopra Ashvir K.C - Transformation" userId="" providerId="" clId="Web-{E95FFF2D-A579-43ED-9F17-F90F43B06054}" dt="2023-07-05T09:16:49.438" v="251" actId="20577"/>
          <ac:spMkLst>
            <pc:docMk/>
            <pc:sldMk cId="1532328857" sldId="303"/>
            <ac:spMk id="7" creationId="{30E26790-4874-EA64-CA63-75CA0AB3293B}"/>
          </ac:spMkLst>
        </pc:spChg>
        <pc:spChg chg="del mod">
          <ac:chgData name="Roopra Ashvir K.C - Transformation" userId="" providerId="" clId="Web-{E95FFF2D-A579-43ED-9F17-F90F43B06054}" dt="2023-07-05T09:15:44.266" v="221"/>
          <ac:spMkLst>
            <pc:docMk/>
            <pc:sldMk cId="1532328857" sldId="303"/>
            <ac:spMk id="8" creationId="{336FAEB0-F1E9-DFF2-0953-5D750888B629}"/>
          </ac:spMkLst>
        </pc:spChg>
        <pc:spChg chg="add del mod">
          <ac:chgData name="Roopra Ashvir K.C - Transformation" userId="" providerId="" clId="Web-{E95FFF2D-A579-43ED-9F17-F90F43B06054}" dt="2023-07-05T09:15:47.859" v="222"/>
          <ac:spMkLst>
            <pc:docMk/>
            <pc:sldMk cId="1532328857" sldId="303"/>
            <ac:spMk id="11" creationId="{9E1814BD-3C81-BBEF-F621-693BCB6A3676}"/>
          </ac:spMkLst>
        </pc:spChg>
        <pc:picChg chg="add mod">
          <ac:chgData name="Roopra Ashvir K.C - Transformation" userId="" providerId="" clId="Web-{E95FFF2D-A579-43ED-9F17-F90F43B06054}" dt="2023-07-05T09:15:03.718" v="210" actId="1076"/>
          <ac:picMkLst>
            <pc:docMk/>
            <pc:sldMk cId="1532328857" sldId="303"/>
            <ac:picMk id="3" creationId="{437FF14D-5D37-30BC-8DE6-44C02C7FE3C1}"/>
          </ac:picMkLst>
        </pc:picChg>
        <pc:picChg chg="del">
          <ac:chgData name="Roopra Ashvir K.C - Transformation" userId="" providerId="" clId="Web-{E95FFF2D-A579-43ED-9F17-F90F43B06054}" dt="2023-07-05T08:50:17.528" v="21"/>
          <ac:picMkLst>
            <pc:docMk/>
            <pc:sldMk cId="1532328857" sldId="303"/>
            <ac:picMk id="4" creationId="{93B78B1B-CAAF-0D71-4CAD-A7CE70153998}"/>
          </ac:picMkLst>
        </pc:picChg>
        <pc:picChg chg="add del mod">
          <ac:chgData name="Roopra Ashvir K.C - Transformation" userId="" providerId="" clId="Web-{E95FFF2D-A579-43ED-9F17-F90F43B06054}" dt="2023-07-05T08:52:20.670" v="28"/>
          <ac:picMkLst>
            <pc:docMk/>
            <pc:sldMk cId="1532328857" sldId="303"/>
            <ac:picMk id="5" creationId="{7278F5E3-FDA2-0A6D-DE47-08C8680329B5}"/>
          </ac:picMkLst>
        </pc:picChg>
        <pc:picChg chg="add del mod">
          <ac:chgData name="Roopra Ashvir K.C - Transformation" userId="" providerId="" clId="Web-{E95FFF2D-A579-43ED-9F17-F90F43B06054}" dt="2023-07-05T08:53:10.421" v="112"/>
          <ac:picMkLst>
            <pc:docMk/>
            <pc:sldMk cId="1532328857" sldId="303"/>
            <ac:picMk id="9" creationId="{FB13A1DC-7564-215C-3320-576464DFC1A4}"/>
          </ac:picMkLst>
        </pc:picChg>
      </pc:sldChg>
      <pc:sldChg chg="del addCm">
        <pc:chgData name="Roopra Ashvir K.C - Transformation" userId="" providerId="" clId="Web-{E95FFF2D-A579-43ED-9F17-F90F43B06054}" dt="2023-07-05T09:33:25.966" v="693"/>
        <pc:sldMkLst>
          <pc:docMk/>
          <pc:sldMk cId="2624501965" sldId="306"/>
        </pc:sldMkLst>
        <pc:extLst>
          <p:ext xmlns:p="http://schemas.openxmlformats.org/presentationml/2006/main" uri="{D6D511B9-2390-475A-947B-AFAB55BFBCF1}">
            <pc226:cmChg xmlns:pc226="http://schemas.microsoft.com/office/powerpoint/2022/06/main/command" chg="add">
              <pc226:chgData name="Roopra Ashvir K.C - Transformation" userId="" providerId="" clId="Web-{E95FFF2D-A579-43ED-9F17-F90F43B06054}" dt="2023-07-05T08:43:25.945" v="13"/>
              <pc2:cmMkLst xmlns:pc2="http://schemas.microsoft.com/office/powerpoint/2019/9/main/command">
                <pc:docMk/>
                <pc:sldMk cId="2624501965" sldId="306"/>
                <pc2:cmMk id="{B15A17D0-CDC2-4E03-888A-88908ADF1FA7}"/>
              </pc2:cmMkLst>
            </pc226:cmChg>
          </p:ext>
        </pc:extLst>
      </pc:sldChg>
      <pc:sldChg chg="modSp">
        <pc:chgData name="Roopra Ashvir K.C - Transformation" userId="" providerId="" clId="Web-{E95FFF2D-A579-43ED-9F17-F90F43B06054}" dt="2023-07-05T09:17:41.908" v="262" actId="20577"/>
        <pc:sldMkLst>
          <pc:docMk/>
          <pc:sldMk cId="1828786002" sldId="311"/>
        </pc:sldMkLst>
        <pc:spChg chg="mod">
          <ac:chgData name="Roopra Ashvir K.C - Transformation" userId="" providerId="" clId="Web-{E95FFF2D-A579-43ED-9F17-F90F43B06054}" dt="2023-07-05T09:17:41.908" v="262" actId="20577"/>
          <ac:spMkLst>
            <pc:docMk/>
            <pc:sldMk cId="1828786002" sldId="311"/>
            <ac:spMk id="3" creationId="{59C0AC23-4BA3-16AB-21F7-C3F2E5513C3E}"/>
          </ac:spMkLst>
        </pc:spChg>
      </pc:sldChg>
      <pc:sldChg chg="addSp delSp modSp">
        <pc:chgData name="Roopra Ashvir K.C - Transformation" userId="" providerId="" clId="Web-{E95FFF2D-A579-43ED-9F17-F90F43B06054}" dt="2023-07-05T10:19:39.860" v="1203" actId="20577"/>
        <pc:sldMkLst>
          <pc:docMk/>
          <pc:sldMk cId="2856779233" sldId="312"/>
        </pc:sldMkLst>
        <pc:spChg chg="mod">
          <ac:chgData name="Roopra Ashvir K.C - Transformation" userId="" providerId="" clId="Web-{E95FFF2D-A579-43ED-9F17-F90F43B06054}" dt="2023-07-05T10:19:39.860" v="1203" actId="20577"/>
          <ac:spMkLst>
            <pc:docMk/>
            <pc:sldMk cId="2856779233" sldId="312"/>
            <ac:spMk id="3" creationId="{82B468B8-D499-DC46-D893-68430C1D422F}"/>
          </ac:spMkLst>
        </pc:spChg>
        <pc:spChg chg="del">
          <ac:chgData name="Roopra Ashvir K.C - Transformation" userId="" providerId="" clId="Web-{E95FFF2D-A579-43ED-9F17-F90F43B06054}" dt="2023-07-05T09:23:41.068" v="611"/>
          <ac:spMkLst>
            <pc:docMk/>
            <pc:sldMk cId="2856779233" sldId="312"/>
            <ac:spMk id="4" creationId="{A7F4585B-2305-D5B1-95BC-A04B7EC7A69E}"/>
          </ac:spMkLst>
        </pc:spChg>
        <pc:spChg chg="add mod">
          <ac:chgData name="Roopra Ashvir K.C - Transformation" userId="" providerId="" clId="Web-{E95FFF2D-A579-43ED-9F17-F90F43B06054}" dt="2023-07-05T09:31:19.871" v="675" actId="20577"/>
          <ac:spMkLst>
            <pc:docMk/>
            <pc:sldMk cId="2856779233" sldId="312"/>
            <ac:spMk id="6" creationId="{07D808B0-550D-B9B7-2EFC-555D4FDD2646}"/>
          </ac:spMkLst>
        </pc:spChg>
        <pc:spChg chg="add mod">
          <ac:chgData name="Roopra Ashvir K.C - Transformation" userId="" providerId="" clId="Web-{E95FFF2D-A579-43ED-9F17-F90F43B06054}" dt="2023-07-05T09:31:04.339" v="659"/>
          <ac:spMkLst>
            <pc:docMk/>
            <pc:sldMk cId="2856779233" sldId="312"/>
            <ac:spMk id="7" creationId="{EA624CF3-A26B-A380-8F10-ABD16ABDB89F}"/>
          </ac:spMkLst>
        </pc:spChg>
        <pc:spChg chg="add mod">
          <ac:chgData name="Roopra Ashvir K.C - Transformation" userId="" providerId="" clId="Web-{E95FFF2D-A579-43ED-9F17-F90F43B06054}" dt="2023-07-05T09:31:04.355" v="660"/>
          <ac:spMkLst>
            <pc:docMk/>
            <pc:sldMk cId="2856779233" sldId="312"/>
            <ac:spMk id="8" creationId="{FFA4B90D-9E8B-8618-9558-93CFA0BF2F10}"/>
          </ac:spMkLst>
        </pc:spChg>
        <pc:spChg chg="add mod">
          <ac:chgData name="Roopra Ashvir K.C - Transformation" userId="" providerId="" clId="Web-{E95FFF2D-A579-43ED-9F17-F90F43B06054}" dt="2023-07-05T09:31:04.355" v="661"/>
          <ac:spMkLst>
            <pc:docMk/>
            <pc:sldMk cId="2856779233" sldId="312"/>
            <ac:spMk id="9" creationId="{3520B90F-A184-7D34-B7CB-CC83DBC65227}"/>
          </ac:spMkLst>
        </pc:spChg>
        <pc:spChg chg="add del mod">
          <ac:chgData name="Roopra Ashvir K.C - Transformation" userId="" providerId="" clId="Web-{E95FFF2D-A579-43ED-9F17-F90F43B06054}" dt="2023-07-05T09:23:45.209" v="612"/>
          <ac:spMkLst>
            <pc:docMk/>
            <pc:sldMk cId="2856779233" sldId="312"/>
            <ac:spMk id="11" creationId="{0D9E6ACD-B788-B375-5324-44F33FFCE147}"/>
          </ac:spMkLst>
        </pc:spChg>
        <pc:picChg chg="add mod">
          <ac:chgData name="Roopra Ashvir K.C - Transformation" userId="" providerId="" clId="Web-{E95FFF2D-A579-43ED-9F17-F90F43B06054}" dt="2023-07-05T09:23:52.787" v="613" actId="1076"/>
          <ac:picMkLst>
            <pc:docMk/>
            <pc:sldMk cId="2856779233" sldId="312"/>
            <ac:picMk id="2" creationId="{B4E78E66-63D0-E492-6B6B-14A7A6FDD4C5}"/>
          </ac:picMkLst>
        </pc:picChg>
        <pc:picChg chg="add del mod">
          <ac:chgData name="Roopra Ashvir K.C - Transformation" userId="" providerId="" clId="Web-{E95FFF2D-A579-43ED-9F17-F90F43B06054}" dt="2023-07-05T09:42:01.410" v="1068"/>
          <ac:picMkLst>
            <pc:docMk/>
            <pc:sldMk cId="2856779233" sldId="312"/>
            <ac:picMk id="5" creationId="{0ABEACB1-2B1E-92D6-539D-3B048488FD81}"/>
          </ac:picMkLst>
        </pc:picChg>
        <pc:picChg chg="add mod">
          <ac:chgData name="Roopra Ashvir K.C - Transformation" userId="" providerId="" clId="Web-{E95FFF2D-A579-43ED-9F17-F90F43B06054}" dt="2023-07-05T09:42:06.098" v="1070" actId="1076"/>
          <ac:picMkLst>
            <pc:docMk/>
            <pc:sldMk cId="2856779233" sldId="312"/>
            <ac:picMk id="12" creationId="{D3BAC842-DB80-B1F8-ED24-E545F175C2CA}"/>
          </ac:picMkLst>
        </pc:picChg>
      </pc:sldChg>
      <pc:sldChg chg="modSp addCm delCm modCm">
        <pc:chgData name="Roopra Ashvir K.C - Transformation" userId="" providerId="" clId="Web-{E95FFF2D-A579-43ED-9F17-F90F43B06054}" dt="2023-07-05T11:55:31.712" v="1204"/>
        <pc:sldMkLst>
          <pc:docMk/>
          <pc:sldMk cId="4110951695" sldId="313"/>
        </pc:sldMkLst>
        <pc:spChg chg="mod">
          <ac:chgData name="Roopra Ashvir K.C - Transformation" userId="" providerId="" clId="Web-{E95FFF2D-A579-43ED-9F17-F90F43B06054}" dt="2023-07-05T09:39:57.424" v="1067" actId="20577"/>
          <ac:spMkLst>
            <pc:docMk/>
            <pc:sldMk cId="4110951695" sldId="313"/>
            <ac:spMk id="2" creationId="{00000000-0000-0000-0000-000000000000}"/>
          </ac:spMkLst>
        </pc:spChg>
        <pc:extLst>
          <p:ext xmlns:p="http://schemas.openxmlformats.org/presentationml/2006/main" uri="{D6D511B9-2390-475A-947B-AFAB55BFBCF1}">
            <pc226:cmChg xmlns:pc226="http://schemas.microsoft.com/office/powerpoint/2022/06/main/command" chg="add del mod">
              <pc226:chgData name="Roopra Ashvir K.C - Transformation" userId="" providerId="" clId="Web-{E95FFF2D-A579-43ED-9F17-F90F43B06054}" dt="2023-07-05T11:55:31.712" v="1204"/>
              <pc2:cmMkLst xmlns:pc2="http://schemas.microsoft.com/office/powerpoint/2019/9/main/command">
                <pc:docMk/>
                <pc:sldMk cId="4110951695" sldId="313"/>
                <pc2:cmMk id="{F6F3D546-3328-4582-9104-FADFC9BC213E}"/>
              </pc2:cmMkLst>
            </pc226:cmChg>
            <pc226:cmChg xmlns:pc226="http://schemas.microsoft.com/office/powerpoint/2022/06/main/command" chg="add del mod">
              <pc226:chgData name="Roopra Ashvir K.C - Transformation" userId="" providerId="" clId="Web-{E95FFF2D-A579-43ED-9F17-F90F43B06054}" dt="2023-07-05T09:33:49.435" v="702"/>
              <pc2:cmMkLst xmlns:pc2="http://schemas.microsoft.com/office/powerpoint/2019/9/main/command">
                <pc:docMk/>
                <pc:sldMk cId="4110951695" sldId="313"/>
                <pc2:cmMk id="{164351BB-FB95-4ABA-BD27-E4EDD3004E61}"/>
              </pc2:cmMkLst>
            </pc226:cmChg>
          </p:ext>
        </pc:extLst>
      </pc:sldChg>
      <pc:sldChg chg="modSp">
        <pc:chgData name="Roopra Ashvir K.C - Transformation" userId="" providerId="" clId="Web-{E95FFF2D-A579-43ED-9F17-F90F43B06054}" dt="2023-07-05T10:19:10.859" v="1179" actId="14100"/>
        <pc:sldMkLst>
          <pc:docMk/>
          <pc:sldMk cId="2613332251" sldId="314"/>
        </pc:sldMkLst>
        <pc:spChg chg="mod">
          <ac:chgData name="Roopra Ashvir K.C - Transformation" userId="" providerId="" clId="Web-{E95FFF2D-A579-43ED-9F17-F90F43B06054}" dt="2023-07-05T10:19:10.859" v="1179" actId="14100"/>
          <ac:spMkLst>
            <pc:docMk/>
            <pc:sldMk cId="2613332251" sldId="314"/>
            <ac:spMk id="6" creationId="{F61F4D28-70AD-176E-EE41-51C744BF942B}"/>
          </ac:spMkLst>
        </pc:spChg>
      </pc:sldChg>
      <pc:sldChg chg="del addCm">
        <pc:chgData name="Roopra Ashvir K.C - Transformation" userId="" providerId="" clId="Web-{E95FFF2D-A579-43ED-9F17-F90F43B06054}" dt="2023-07-05T09:33:27.451" v="694"/>
        <pc:sldMkLst>
          <pc:docMk/>
          <pc:sldMk cId="1261231667" sldId="315"/>
        </pc:sldMkLst>
        <pc:extLst>
          <p:ext xmlns:p="http://schemas.openxmlformats.org/presentationml/2006/main" uri="{D6D511B9-2390-475A-947B-AFAB55BFBCF1}">
            <pc226:cmChg xmlns:pc226="http://schemas.microsoft.com/office/powerpoint/2022/06/main/command" chg="add">
              <pc226:chgData name="Roopra Ashvir K.C - Transformation" userId="" providerId="" clId="Web-{E95FFF2D-A579-43ED-9F17-F90F43B06054}" dt="2023-07-05T07:59:49.893" v="9"/>
              <pc2:cmMkLst xmlns:pc2="http://schemas.microsoft.com/office/powerpoint/2019/9/main/command">
                <pc:docMk/>
                <pc:sldMk cId="1261231667" sldId="315"/>
                <pc2:cmMk id="{462452EC-B257-4FCB-B9C9-174C5343AE19}"/>
              </pc2:cmMkLst>
            </pc226:cmChg>
          </p:ext>
        </pc:extLst>
      </pc:sldChg>
      <pc:sldChg chg="addCm">
        <pc:chgData name="Roopra Ashvir K.C - Transformation" userId="" providerId="" clId="Web-{E95FFF2D-A579-43ED-9F17-F90F43B06054}" dt="2023-07-05T11:56:57.072" v="1208"/>
        <pc:sldMkLst>
          <pc:docMk/>
          <pc:sldMk cId="747473543" sldId="316"/>
        </pc:sldMkLst>
        <pc:extLst>
          <p:ext xmlns:p="http://schemas.openxmlformats.org/presentationml/2006/main" uri="{D6D511B9-2390-475A-947B-AFAB55BFBCF1}">
            <pc226:cmChg xmlns:pc226="http://schemas.microsoft.com/office/powerpoint/2022/06/main/command" chg="add">
              <pc226:chgData name="Roopra Ashvir K.C - Transformation" userId="" providerId="" clId="Web-{E95FFF2D-A579-43ED-9F17-F90F43B06054}" dt="2023-07-05T11:56:57.072" v="1208"/>
              <pc2:cmMkLst xmlns:pc2="http://schemas.microsoft.com/office/powerpoint/2019/9/main/command">
                <pc:docMk/>
                <pc:sldMk cId="747473543" sldId="316"/>
                <pc2:cmMk id="{AEDE1471-D836-4923-8484-A48653F7FF8A}"/>
              </pc2:cmMkLst>
            </pc226:cmChg>
          </p:ext>
        </pc:extLst>
      </pc:sldChg>
      <pc:sldChg chg="modSp">
        <pc:chgData name="Roopra Ashvir K.C - Transformation" userId="" providerId="" clId="Web-{E95FFF2D-A579-43ED-9F17-F90F43B06054}" dt="2023-07-05T11:56:40.837" v="1207" actId="20577"/>
        <pc:sldMkLst>
          <pc:docMk/>
          <pc:sldMk cId="2263032890" sldId="317"/>
        </pc:sldMkLst>
        <pc:spChg chg="mod">
          <ac:chgData name="Roopra Ashvir K.C - Transformation" userId="" providerId="" clId="Web-{E95FFF2D-A579-43ED-9F17-F90F43B06054}" dt="2023-07-05T11:56:40.837" v="1207" actId="20577"/>
          <ac:spMkLst>
            <pc:docMk/>
            <pc:sldMk cId="2263032890" sldId="317"/>
            <ac:spMk id="2" creationId="{00000000-0000-0000-0000-000000000000}"/>
          </ac:spMkLst>
        </pc:spChg>
      </pc:sldChg>
      <pc:sldChg chg="modSp ord">
        <pc:chgData name="Roopra Ashvir K.C - Transformation" userId="" providerId="" clId="Web-{E95FFF2D-A579-43ED-9F17-F90F43B06054}" dt="2023-07-05T09:48:06.899" v="1074"/>
        <pc:sldMkLst>
          <pc:docMk/>
          <pc:sldMk cId="776794895" sldId="318"/>
        </pc:sldMkLst>
        <pc:spChg chg="mod">
          <ac:chgData name="Roopra Ashvir K.C - Transformation" userId="" providerId="" clId="Web-{E95FFF2D-A579-43ED-9F17-F90F43B06054}" dt="2023-07-05T09:47:54.008" v="1073" actId="20577"/>
          <ac:spMkLst>
            <pc:docMk/>
            <pc:sldMk cId="776794895" sldId="318"/>
            <ac:spMk id="5" creationId="{9A185FDF-C121-B727-C4F6-35A6BFA508DC}"/>
          </ac:spMkLst>
        </pc:spChg>
      </pc:sldChg>
      <pc:sldChg chg="addSp delSp modSp new ord">
        <pc:chgData name="Roopra Ashvir K.C - Transformation" userId="" providerId="" clId="Web-{E95FFF2D-A579-43ED-9F17-F90F43B06054}" dt="2023-07-05T12:49:09.863" v="1582" actId="20577"/>
        <pc:sldMkLst>
          <pc:docMk/>
          <pc:sldMk cId="1978599436" sldId="319"/>
        </pc:sldMkLst>
        <pc:spChg chg="add mod">
          <ac:chgData name="Roopra Ashvir K.C - Transformation" userId="" providerId="" clId="Web-{E95FFF2D-A579-43ED-9F17-F90F43B06054}" dt="2023-07-05T12:49:09.863" v="1582" actId="20577"/>
          <ac:spMkLst>
            <pc:docMk/>
            <pc:sldMk cId="1978599436" sldId="319"/>
            <ac:spMk id="2" creationId="{EFDE8651-3274-9807-30E1-1378CAE3CC35}"/>
          </ac:spMkLst>
        </pc:spChg>
        <pc:spChg chg="mod">
          <ac:chgData name="Roopra Ashvir K.C - Transformation" userId="" providerId="" clId="Web-{E95FFF2D-A579-43ED-9F17-F90F43B06054}" dt="2023-07-05T10:01:56.315" v="1102" actId="20577"/>
          <ac:spMkLst>
            <pc:docMk/>
            <pc:sldMk cId="1978599436" sldId="319"/>
            <ac:spMk id="3" creationId="{67684FC1-2F51-BB85-73BE-4257C327E4FC}"/>
          </ac:spMkLst>
        </pc:spChg>
        <pc:spChg chg="del mod">
          <ac:chgData name="Roopra Ashvir K.C - Transformation" userId="" providerId="" clId="Web-{E95FFF2D-A579-43ED-9F17-F90F43B06054}" dt="2023-07-05T12:45:44.361" v="1529"/>
          <ac:spMkLst>
            <pc:docMk/>
            <pc:sldMk cId="1978599436" sldId="319"/>
            <ac:spMk id="4" creationId="{3D8AA342-6E06-AFD9-D5E3-26DA09AA0C47}"/>
          </ac:spMkLst>
        </pc:spChg>
        <pc:spChg chg="add del mod">
          <ac:chgData name="Roopra Ashvir K.C - Transformation" userId="" providerId="" clId="Web-{E95FFF2D-A579-43ED-9F17-F90F43B06054}" dt="2023-07-05T12:45:47.517" v="1530"/>
          <ac:spMkLst>
            <pc:docMk/>
            <pc:sldMk cId="1978599436" sldId="319"/>
            <ac:spMk id="7" creationId="{630D9391-9BCD-2C85-8DA8-95EA13E80E98}"/>
          </ac:spMkLst>
        </pc:spChg>
      </pc:sldChg>
      <pc:sldChg chg="modSp">
        <pc:chgData name="Roopra Ashvir K.C - Transformation" userId="" providerId="" clId="Web-{E95FFF2D-A579-43ED-9F17-F90F43B06054}" dt="2023-07-05T10:12:25.011" v="1128" actId="20577"/>
        <pc:sldMkLst>
          <pc:docMk/>
          <pc:sldMk cId="3729283617" sldId="320"/>
        </pc:sldMkLst>
        <pc:spChg chg="mod">
          <ac:chgData name="Roopra Ashvir K.C - Transformation" userId="" providerId="" clId="Web-{E95FFF2D-A579-43ED-9F17-F90F43B06054}" dt="2023-07-05T10:12:25.011" v="1128" actId="20577"/>
          <ac:spMkLst>
            <pc:docMk/>
            <pc:sldMk cId="3729283617" sldId="320"/>
            <ac:spMk id="2" creationId="{8CF3B056-E7B0-8E6A-0AD6-8AC9FCF33494}"/>
          </ac:spMkLst>
        </pc:spChg>
      </pc:sldChg>
    </pc:docChg>
  </pc:docChgLst>
  <pc:docChgLst>
    <pc:chgData name="Coles Tara - Transformation" userId="FuW7lphp+x23PteuENFrjI2Wh78gvEzOjdbK8AzTjfU=" providerId="None" clId="Web-{5260E9FA-9480-4F66-BAC0-BE6D9B7393D4}"/>
    <pc:docChg chg="mod addSld modSld">
      <pc:chgData name="Coles Tara - Transformation" userId="FuW7lphp+x23PteuENFrjI2Wh78gvEzOjdbK8AzTjfU=" providerId="None" clId="Web-{5260E9FA-9480-4F66-BAC0-BE6D9B7393D4}" dt="2023-07-04T07:15:02.198" v="273" actId="20577"/>
      <pc:docMkLst>
        <pc:docMk/>
      </pc:docMkLst>
      <pc:sldChg chg="modSp addCm">
        <pc:chgData name="Coles Tara - Transformation" userId="FuW7lphp+x23PteuENFrjI2Wh78gvEzOjdbK8AzTjfU=" providerId="None" clId="Web-{5260E9FA-9480-4F66-BAC0-BE6D9B7393D4}" dt="2023-07-03T23:33:52.932" v="3"/>
        <pc:sldMkLst>
          <pc:docMk/>
          <pc:sldMk cId="809983792" sldId="264"/>
        </pc:sldMkLst>
        <pc:picChg chg="mod">
          <ac:chgData name="Coles Tara - Transformation" userId="FuW7lphp+x23PteuENFrjI2Wh78gvEzOjdbK8AzTjfU=" providerId="None" clId="Web-{5260E9FA-9480-4F66-BAC0-BE6D9B7393D4}" dt="2023-07-03T23:31:39.695" v="1" actId="1076"/>
          <ac:picMkLst>
            <pc:docMk/>
            <pc:sldMk cId="809983792" sldId="264"/>
            <ac:picMk id="1028" creationId="{00000000-0000-0000-0000-000000000000}"/>
          </ac:picMkLst>
        </pc:picChg>
        <pc:extLst>
          <p:ext xmlns:p="http://schemas.openxmlformats.org/presentationml/2006/main" uri="{D6D511B9-2390-475A-947B-AFAB55BFBCF1}">
            <pc226:cmChg xmlns:pc226="http://schemas.microsoft.com/office/powerpoint/2022/06/main/command" chg="add">
              <pc226:chgData name="Coles Tara - Transformation" userId="FuW7lphp+x23PteuENFrjI2Wh78gvEzOjdbK8AzTjfU=" providerId="None" clId="Web-{5260E9FA-9480-4F66-BAC0-BE6D9B7393D4}" dt="2023-07-03T23:33:52.932" v="3"/>
              <pc2:cmMkLst xmlns:pc2="http://schemas.microsoft.com/office/powerpoint/2019/9/main/command">
                <pc:docMk/>
                <pc:sldMk cId="809983792" sldId="264"/>
                <pc2:cmMk id="{4ECAACD9-D6A7-44B6-92CA-390CA70CB0C3}"/>
              </pc2:cmMkLst>
            </pc226:cmChg>
          </p:ext>
        </pc:extLst>
      </pc:sldChg>
      <pc:sldChg chg="addCm">
        <pc:chgData name="Coles Tara - Transformation" userId="FuW7lphp+x23PteuENFrjI2Wh78gvEzOjdbK8AzTjfU=" providerId="None" clId="Web-{5260E9FA-9480-4F66-BAC0-BE6D9B7393D4}" dt="2023-07-04T00:02:21.659" v="139"/>
        <pc:sldMkLst>
          <pc:docMk/>
          <pc:sldMk cId="3649732558" sldId="298"/>
        </pc:sldMkLst>
        <pc:extLst>
          <p:ext xmlns:p="http://schemas.openxmlformats.org/presentationml/2006/main" uri="{D6D511B9-2390-475A-947B-AFAB55BFBCF1}">
            <pc226:cmChg xmlns:pc226="http://schemas.microsoft.com/office/powerpoint/2022/06/main/command" chg="add">
              <pc226:chgData name="Coles Tara - Transformation" userId="FuW7lphp+x23PteuENFrjI2Wh78gvEzOjdbK8AzTjfU=" providerId="None" clId="Web-{5260E9FA-9480-4F66-BAC0-BE6D9B7393D4}" dt="2023-07-04T00:02:21.659" v="139"/>
              <pc2:cmMkLst xmlns:pc2="http://schemas.microsoft.com/office/powerpoint/2019/9/main/command">
                <pc:docMk/>
                <pc:sldMk cId="3649732558" sldId="298"/>
                <pc2:cmMk id="{61A4F439-DF43-4941-AAC1-98895B466997}"/>
              </pc2:cmMkLst>
            </pc226:cmChg>
          </p:ext>
        </pc:extLst>
      </pc:sldChg>
      <pc:sldChg chg="addCm">
        <pc:chgData name="Coles Tara - Transformation" userId="FuW7lphp+x23PteuENFrjI2Wh78gvEzOjdbK8AzTjfU=" providerId="None" clId="Web-{5260E9FA-9480-4F66-BAC0-BE6D9B7393D4}" dt="2023-07-03T23:43:36.415" v="137"/>
        <pc:sldMkLst>
          <pc:docMk/>
          <pc:sldMk cId="3244573679" sldId="302"/>
        </pc:sldMkLst>
        <pc:extLst>
          <p:ext xmlns:p="http://schemas.openxmlformats.org/presentationml/2006/main" uri="{D6D511B9-2390-475A-947B-AFAB55BFBCF1}">
            <pc226:cmChg xmlns:pc226="http://schemas.microsoft.com/office/powerpoint/2022/06/main/command" chg="add">
              <pc226:chgData name="Coles Tara - Transformation" userId="FuW7lphp+x23PteuENFrjI2Wh78gvEzOjdbK8AzTjfU=" providerId="None" clId="Web-{5260E9FA-9480-4F66-BAC0-BE6D9B7393D4}" dt="2023-07-03T23:43:36.415" v="137"/>
              <pc2:cmMkLst xmlns:pc2="http://schemas.microsoft.com/office/powerpoint/2019/9/main/command">
                <pc:docMk/>
                <pc:sldMk cId="3244573679" sldId="302"/>
                <pc2:cmMk id="{51FB9328-5B6F-4E1A-9AF8-A2241D99BD41}"/>
              </pc2:cmMkLst>
            </pc226:cmChg>
          </p:ext>
        </pc:extLst>
      </pc:sldChg>
      <pc:sldChg chg="addSp delSp modSp">
        <pc:chgData name="Coles Tara - Transformation" userId="FuW7lphp+x23PteuENFrjI2Wh78gvEzOjdbK8AzTjfU=" providerId="None" clId="Web-{5260E9FA-9480-4F66-BAC0-BE6D9B7393D4}" dt="2023-07-03T23:41:36.053" v="136" actId="20577"/>
        <pc:sldMkLst>
          <pc:docMk/>
          <pc:sldMk cId="1532328857" sldId="303"/>
        </pc:sldMkLst>
        <pc:spChg chg="add del mod">
          <ac:chgData name="Coles Tara - Transformation" userId="FuW7lphp+x23PteuENFrjI2Wh78gvEzOjdbK8AzTjfU=" providerId="None" clId="Web-{5260E9FA-9480-4F66-BAC0-BE6D9B7393D4}" dt="2023-07-03T23:40:58.240" v="79"/>
          <ac:spMkLst>
            <pc:docMk/>
            <pc:sldMk cId="1532328857" sldId="303"/>
            <ac:spMk id="3" creationId="{C7CF1630-E1E3-E3AD-08D3-8A1A2E7F5D32}"/>
          </ac:spMkLst>
        </pc:spChg>
        <pc:spChg chg="mod">
          <ac:chgData name="Coles Tara - Transformation" userId="FuW7lphp+x23PteuENFrjI2Wh78gvEzOjdbK8AzTjfU=" providerId="None" clId="Web-{5260E9FA-9480-4F66-BAC0-BE6D9B7393D4}" dt="2023-07-03T23:41:36.053" v="136" actId="20577"/>
          <ac:spMkLst>
            <pc:docMk/>
            <pc:sldMk cId="1532328857" sldId="303"/>
            <ac:spMk id="8" creationId="{336FAEB0-F1E9-DFF2-0953-5D750888B629}"/>
          </ac:spMkLst>
        </pc:spChg>
        <pc:picChg chg="add del mod">
          <ac:chgData name="Coles Tara - Transformation" userId="FuW7lphp+x23PteuENFrjI2Wh78gvEzOjdbK8AzTjfU=" providerId="None" clId="Web-{5260E9FA-9480-4F66-BAC0-BE6D9B7393D4}" dt="2023-07-03T23:40:25.801" v="75"/>
          <ac:picMkLst>
            <pc:docMk/>
            <pc:sldMk cId="1532328857" sldId="303"/>
            <ac:picMk id="2" creationId="{53846B2D-0850-13A1-A01F-32B29629AD16}"/>
          </ac:picMkLst>
        </pc:picChg>
        <pc:picChg chg="add mod">
          <ac:chgData name="Coles Tara - Transformation" userId="FuW7lphp+x23PteuENFrjI2Wh78gvEzOjdbK8AzTjfU=" providerId="None" clId="Web-{5260E9FA-9480-4F66-BAC0-BE6D9B7393D4}" dt="2023-07-03T23:41:14.552" v="82" actId="1076"/>
          <ac:picMkLst>
            <pc:docMk/>
            <pc:sldMk cId="1532328857" sldId="303"/>
            <ac:picMk id="4" creationId="{93B78B1B-CAAF-0D71-4CAD-A7CE70153998}"/>
          </ac:picMkLst>
        </pc:picChg>
      </pc:sldChg>
      <pc:sldChg chg="addCm">
        <pc:chgData name="Coles Tara - Transformation" userId="FuW7lphp+x23PteuENFrjI2Wh78gvEzOjdbK8AzTjfU=" providerId="None" clId="Web-{5260E9FA-9480-4F66-BAC0-BE6D9B7393D4}" dt="2023-07-03T23:44:59.189" v="138"/>
        <pc:sldMkLst>
          <pc:docMk/>
          <pc:sldMk cId="2624501965" sldId="306"/>
        </pc:sldMkLst>
        <pc:extLst>
          <p:ext xmlns:p="http://schemas.openxmlformats.org/presentationml/2006/main" uri="{D6D511B9-2390-475A-947B-AFAB55BFBCF1}">
            <pc226:cmChg xmlns:pc226="http://schemas.microsoft.com/office/powerpoint/2022/06/main/command" chg="add">
              <pc226:chgData name="Coles Tara - Transformation" userId="FuW7lphp+x23PteuENFrjI2Wh78gvEzOjdbK8AzTjfU=" providerId="None" clId="Web-{5260E9FA-9480-4F66-BAC0-BE6D9B7393D4}" dt="2023-07-03T23:44:59.189" v="138"/>
              <pc2:cmMkLst xmlns:pc2="http://schemas.microsoft.com/office/powerpoint/2019/9/main/command">
                <pc:docMk/>
                <pc:sldMk cId="2624501965" sldId="306"/>
                <pc2:cmMk id="{65618D6B-DE8F-4E39-B233-5AE518051C7C}"/>
              </pc2:cmMkLst>
            </pc226:cmChg>
          </p:ext>
        </pc:extLst>
      </pc:sldChg>
      <pc:sldChg chg="addSp modSp new mod modClrScheme chgLayout">
        <pc:chgData name="Coles Tara - Transformation" userId="FuW7lphp+x23PteuENFrjI2Wh78gvEzOjdbK8AzTjfU=" providerId="None" clId="Web-{5260E9FA-9480-4F66-BAC0-BE6D9B7393D4}" dt="2023-07-04T00:03:13.738" v="158" actId="20577"/>
        <pc:sldMkLst>
          <pc:docMk/>
          <pc:sldMk cId="613050217" sldId="310"/>
        </pc:sldMkLst>
        <pc:spChg chg="mod ord">
          <ac:chgData name="Coles Tara - Transformation" userId="FuW7lphp+x23PteuENFrjI2Wh78gvEzOjdbK8AzTjfU=" providerId="None" clId="Web-{5260E9FA-9480-4F66-BAC0-BE6D9B7393D4}" dt="2023-07-03T23:36:17.280" v="42" actId="20577"/>
          <ac:spMkLst>
            <pc:docMk/>
            <pc:sldMk cId="613050217" sldId="310"/>
            <ac:spMk id="2" creationId="{CEF9E4C8-70FE-DE01-2973-86906F0BB97E}"/>
          </ac:spMkLst>
        </pc:spChg>
        <pc:spChg chg="mod ord">
          <ac:chgData name="Coles Tara - Transformation" userId="FuW7lphp+x23PteuENFrjI2Wh78gvEzOjdbK8AzTjfU=" providerId="None" clId="Web-{5260E9FA-9480-4F66-BAC0-BE6D9B7393D4}" dt="2023-07-03T23:35:51.701" v="36" actId="14100"/>
          <ac:spMkLst>
            <pc:docMk/>
            <pc:sldMk cId="613050217" sldId="310"/>
            <ac:spMk id="3" creationId="{BA5F31E8-3EC9-D8C4-4324-722C5553501C}"/>
          </ac:spMkLst>
        </pc:spChg>
        <pc:spChg chg="add mod">
          <ac:chgData name="Coles Tara - Transformation" userId="FuW7lphp+x23PteuENFrjI2Wh78gvEzOjdbK8AzTjfU=" providerId="None" clId="Web-{5260E9FA-9480-4F66-BAC0-BE6D9B7393D4}" dt="2023-07-04T00:03:13.738" v="158" actId="20577"/>
          <ac:spMkLst>
            <pc:docMk/>
            <pc:sldMk cId="613050217" sldId="310"/>
            <ac:spMk id="4" creationId="{A672D5EB-270D-1637-17D9-179524946543}"/>
          </ac:spMkLst>
        </pc:spChg>
      </pc:sldChg>
      <pc:sldChg chg="addSp delSp modSp new mod modClrScheme chgLayout">
        <pc:chgData name="Coles Tara - Transformation" userId="FuW7lphp+x23PteuENFrjI2Wh78gvEzOjdbK8AzTjfU=" providerId="None" clId="Web-{5260E9FA-9480-4F66-BAC0-BE6D9B7393D4}" dt="2023-07-04T07:14:28.776" v="192" actId="1076"/>
        <pc:sldMkLst>
          <pc:docMk/>
          <pc:sldMk cId="1828786002" sldId="311"/>
        </pc:sldMkLst>
        <pc:spChg chg="del">
          <ac:chgData name="Coles Tara - Transformation" userId="FuW7lphp+x23PteuENFrjI2Wh78gvEzOjdbK8AzTjfU=" providerId="None" clId="Web-{5260E9FA-9480-4F66-BAC0-BE6D9B7393D4}" dt="2023-07-03T23:37:11.531" v="44"/>
          <ac:spMkLst>
            <pc:docMk/>
            <pc:sldMk cId="1828786002" sldId="311"/>
            <ac:spMk id="2" creationId="{6B603A86-35D4-B7DD-49F0-851F29CC36FB}"/>
          </ac:spMkLst>
        </pc:spChg>
        <pc:spChg chg="mod ord">
          <ac:chgData name="Coles Tara - Transformation" userId="FuW7lphp+x23PteuENFrjI2Wh78gvEzOjdbK8AzTjfU=" providerId="None" clId="Web-{5260E9FA-9480-4F66-BAC0-BE6D9B7393D4}" dt="2023-07-03T23:38:00.923" v="73" actId="20577"/>
          <ac:spMkLst>
            <pc:docMk/>
            <pc:sldMk cId="1828786002" sldId="311"/>
            <ac:spMk id="3" creationId="{59C0AC23-4BA3-16AB-21F7-C3F2E5513C3E}"/>
          </ac:spMkLst>
        </pc:spChg>
        <pc:spChg chg="mod ord">
          <ac:chgData name="Coles Tara - Transformation" userId="FuW7lphp+x23PteuENFrjI2Wh78gvEzOjdbK8AzTjfU=" providerId="None" clId="Web-{5260E9FA-9480-4F66-BAC0-BE6D9B7393D4}" dt="2023-07-04T07:14:20.994" v="188" actId="20577"/>
          <ac:spMkLst>
            <pc:docMk/>
            <pc:sldMk cId="1828786002" sldId="311"/>
            <ac:spMk id="4" creationId="{A975BBF9-8B26-E066-65F6-6A77626A23BF}"/>
          </ac:spMkLst>
        </pc:spChg>
        <pc:picChg chg="add mod">
          <ac:chgData name="Coles Tara - Transformation" userId="FuW7lphp+x23PteuENFrjI2Wh78gvEzOjdbK8AzTjfU=" providerId="None" clId="Web-{5260E9FA-9480-4F66-BAC0-BE6D9B7393D4}" dt="2023-07-04T07:14:28.776" v="192" actId="1076"/>
          <ac:picMkLst>
            <pc:docMk/>
            <pc:sldMk cId="1828786002" sldId="311"/>
            <ac:picMk id="2" creationId="{57CD97A2-EF70-D467-0682-D66E9E358B25}"/>
          </ac:picMkLst>
        </pc:picChg>
      </pc:sldChg>
      <pc:sldChg chg="delSp modSp new mod modClrScheme chgLayout">
        <pc:chgData name="Coles Tara - Transformation" userId="FuW7lphp+x23PteuENFrjI2Wh78gvEzOjdbK8AzTjfU=" providerId="None" clId="Web-{5260E9FA-9480-4F66-BAC0-BE6D9B7393D4}" dt="2023-07-04T07:15:02.198" v="273" actId="20577"/>
        <pc:sldMkLst>
          <pc:docMk/>
          <pc:sldMk cId="2856779233" sldId="312"/>
        </pc:sldMkLst>
        <pc:spChg chg="del">
          <ac:chgData name="Coles Tara - Transformation" userId="FuW7lphp+x23PteuENFrjI2Wh78gvEzOjdbK8AzTjfU=" providerId="None" clId="Web-{5260E9FA-9480-4F66-BAC0-BE6D9B7393D4}" dt="2023-07-04T00:04:12.255" v="160"/>
          <ac:spMkLst>
            <pc:docMk/>
            <pc:sldMk cId="2856779233" sldId="312"/>
            <ac:spMk id="2" creationId="{C80325DC-D3C2-FC20-62D0-F58A776E16E3}"/>
          </ac:spMkLst>
        </pc:spChg>
        <pc:spChg chg="mod ord">
          <ac:chgData name="Coles Tara - Transformation" userId="FuW7lphp+x23PteuENFrjI2Wh78gvEzOjdbK8AzTjfU=" providerId="None" clId="Web-{5260E9FA-9480-4F66-BAC0-BE6D9B7393D4}" dt="2023-07-04T00:04:21.802" v="184" actId="20577"/>
          <ac:spMkLst>
            <pc:docMk/>
            <pc:sldMk cId="2856779233" sldId="312"/>
            <ac:spMk id="3" creationId="{82B468B8-D499-DC46-D893-68430C1D422F}"/>
          </ac:spMkLst>
        </pc:spChg>
        <pc:spChg chg="mod ord">
          <ac:chgData name="Coles Tara - Transformation" userId="FuW7lphp+x23PteuENFrjI2Wh78gvEzOjdbK8AzTjfU=" providerId="None" clId="Web-{5260E9FA-9480-4F66-BAC0-BE6D9B7393D4}" dt="2023-07-04T07:15:02.198" v="273" actId="20577"/>
          <ac:spMkLst>
            <pc:docMk/>
            <pc:sldMk cId="2856779233" sldId="312"/>
            <ac:spMk id="4" creationId="{A7F4585B-2305-D5B1-95BC-A04B7EC7A69E}"/>
          </ac:spMkLst>
        </pc:spChg>
      </pc:sldChg>
    </pc:docChg>
  </pc:docChgLst>
  <pc:docChgLst>
    <pc:chgData name="Maraj Sunita - Comms &amp; Engagement" userId="uBBI/MrjtSUgBZapYnaQjK1fAIRc4Iiquw2Ab7+MMIk=" providerId="None" clId="Web-{03BA6574-B045-4E04-88A7-F64FBEC15C1D}"/>
    <pc:docChg chg="addSld delSld modSld">
      <pc:chgData name="Maraj Sunita - Comms &amp; Engagement" userId="uBBI/MrjtSUgBZapYnaQjK1fAIRc4Iiquw2Ab7+MMIk=" providerId="None" clId="Web-{03BA6574-B045-4E04-88A7-F64FBEC15C1D}" dt="2023-07-03T15:01:08.659" v="818" actId="20577"/>
      <pc:docMkLst>
        <pc:docMk/>
      </pc:docMkLst>
      <pc:sldChg chg="modSp">
        <pc:chgData name="Maraj Sunita - Comms &amp; Engagement" userId="uBBI/MrjtSUgBZapYnaQjK1fAIRc4Iiquw2Ab7+MMIk=" providerId="None" clId="Web-{03BA6574-B045-4E04-88A7-F64FBEC15C1D}" dt="2023-07-03T14:52:22.682" v="752" actId="20577"/>
        <pc:sldMkLst>
          <pc:docMk/>
          <pc:sldMk cId="809983792" sldId="264"/>
        </pc:sldMkLst>
        <pc:spChg chg="mod">
          <ac:chgData name="Maraj Sunita - Comms &amp; Engagement" userId="uBBI/MrjtSUgBZapYnaQjK1fAIRc4Iiquw2Ab7+MMIk=" providerId="None" clId="Web-{03BA6574-B045-4E04-88A7-F64FBEC15C1D}" dt="2023-07-03T14:52:22.682" v="752" actId="20577"/>
          <ac:spMkLst>
            <pc:docMk/>
            <pc:sldMk cId="809983792" sldId="264"/>
            <ac:spMk id="2" creationId="{00000000-0000-0000-0000-000000000000}"/>
          </ac:spMkLst>
        </pc:spChg>
      </pc:sldChg>
      <pc:sldChg chg="modSp">
        <pc:chgData name="Maraj Sunita - Comms &amp; Engagement" userId="uBBI/MrjtSUgBZapYnaQjK1fAIRc4Iiquw2Ab7+MMIk=" providerId="None" clId="Web-{03BA6574-B045-4E04-88A7-F64FBEC15C1D}" dt="2023-07-03T14:56:39.045" v="768" actId="20577"/>
        <pc:sldMkLst>
          <pc:docMk/>
          <pc:sldMk cId="2308792041" sldId="291"/>
        </pc:sldMkLst>
        <pc:spChg chg="mod">
          <ac:chgData name="Maraj Sunita - Comms &amp; Engagement" userId="uBBI/MrjtSUgBZapYnaQjK1fAIRc4Iiquw2Ab7+MMIk=" providerId="None" clId="Web-{03BA6574-B045-4E04-88A7-F64FBEC15C1D}" dt="2023-07-03T14:56:30.670" v="757" actId="20577"/>
          <ac:spMkLst>
            <pc:docMk/>
            <pc:sldMk cId="2308792041" sldId="291"/>
            <ac:spMk id="9" creationId="{53C1B658-610D-5F37-BAB5-E076D92D3A2F}"/>
          </ac:spMkLst>
        </pc:spChg>
        <pc:spChg chg="mod">
          <ac:chgData name="Maraj Sunita - Comms &amp; Engagement" userId="uBBI/MrjtSUgBZapYnaQjK1fAIRc4Iiquw2Ab7+MMIk=" providerId="None" clId="Web-{03BA6574-B045-4E04-88A7-F64FBEC15C1D}" dt="2023-07-03T14:56:39.045" v="768" actId="20577"/>
          <ac:spMkLst>
            <pc:docMk/>
            <pc:sldMk cId="2308792041" sldId="291"/>
            <ac:spMk id="11" creationId="{1200CA6C-2625-29AB-C93F-0CF080B24CA7}"/>
          </ac:spMkLst>
        </pc:spChg>
      </pc:sldChg>
      <pc:sldChg chg="modSp">
        <pc:chgData name="Maraj Sunita - Comms &amp; Engagement" userId="uBBI/MrjtSUgBZapYnaQjK1fAIRc4Iiquw2Ab7+MMIk=" providerId="None" clId="Web-{03BA6574-B045-4E04-88A7-F64FBEC15C1D}" dt="2023-07-03T14:59:31.485" v="816" actId="20577"/>
        <pc:sldMkLst>
          <pc:docMk/>
          <pc:sldMk cId="2246981828" sldId="292"/>
        </pc:sldMkLst>
        <pc:spChg chg="mod">
          <ac:chgData name="Maraj Sunita - Comms &amp; Engagement" userId="uBBI/MrjtSUgBZapYnaQjK1fAIRc4Iiquw2Ab7+MMIk=" providerId="None" clId="Web-{03BA6574-B045-4E04-88A7-F64FBEC15C1D}" dt="2023-07-03T14:59:05.297" v="802" actId="1076"/>
          <ac:spMkLst>
            <pc:docMk/>
            <pc:sldMk cId="2246981828" sldId="292"/>
            <ac:spMk id="5" creationId="{9A185FDF-C121-B727-C4F6-35A6BFA508DC}"/>
          </ac:spMkLst>
        </pc:spChg>
        <pc:spChg chg="mod">
          <ac:chgData name="Maraj Sunita - Comms &amp; Engagement" userId="uBBI/MrjtSUgBZapYnaQjK1fAIRc4Iiquw2Ab7+MMIk=" providerId="None" clId="Web-{03BA6574-B045-4E04-88A7-F64FBEC15C1D}" dt="2023-07-03T14:59:31.485" v="816" actId="20577"/>
          <ac:spMkLst>
            <pc:docMk/>
            <pc:sldMk cId="2246981828" sldId="292"/>
            <ac:spMk id="6" creationId="{97193D60-3103-C578-5E0F-BE5E16ABA0F7}"/>
          </ac:spMkLst>
        </pc:spChg>
      </pc:sldChg>
      <pc:sldChg chg="modSp">
        <pc:chgData name="Maraj Sunita - Comms &amp; Engagement" userId="uBBI/MrjtSUgBZapYnaQjK1fAIRc4Iiquw2Ab7+MMIk=" providerId="None" clId="Web-{03BA6574-B045-4E04-88A7-F64FBEC15C1D}" dt="2023-07-03T13:15:10.545" v="103" actId="20577"/>
        <pc:sldMkLst>
          <pc:docMk/>
          <pc:sldMk cId="2895246426" sldId="295"/>
        </pc:sldMkLst>
        <pc:spChg chg="mod">
          <ac:chgData name="Maraj Sunita - Comms &amp; Engagement" userId="uBBI/MrjtSUgBZapYnaQjK1fAIRc4Iiquw2Ab7+MMIk=" providerId="None" clId="Web-{03BA6574-B045-4E04-88A7-F64FBEC15C1D}" dt="2023-07-03T13:15:10.545" v="103" actId="20577"/>
          <ac:spMkLst>
            <pc:docMk/>
            <pc:sldMk cId="2895246426" sldId="295"/>
            <ac:spMk id="2" creationId="{00000000-0000-0000-0000-000000000000}"/>
          </ac:spMkLst>
        </pc:spChg>
      </pc:sldChg>
      <pc:sldChg chg="del">
        <pc:chgData name="Maraj Sunita - Comms &amp; Engagement" userId="uBBI/MrjtSUgBZapYnaQjK1fAIRc4Iiquw2Ab7+MMIk=" providerId="None" clId="Web-{03BA6574-B045-4E04-88A7-F64FBEC15C1D}" dt="2023-07-03T14:41:23.548" v="631"/>
        <pc:sldMkLst>
          <pc:docMk/>
          <pc:sldMk cId="1346162686" sldId="299"/>
        </pc:sldMkLst>
      </pc:sldChg>
      <pc:sldChg chg="modSp">
        <pc:chgData name="Maraj Sunita - Comms &amp; Engagement" userId="uBBI/MrjtSUgBZapYnaQjK1fAIRc4Iiquw2Ab7+MMIk=" providerId="None" clId="Web-{03BA6574-B045-4E04-88A7-F64FBEC15C1D}" dt="2023-07-03T15:01:08.659" v="818" actId="20577"/>
        <pc:sldMkLst>
          <pc:docMk/>
          <pc:sldMk cId="1532328857" sldId="303"/>
        </pc:sldMkLst>
        <pc:spChg chg="mod">
          <ac:chgData name="Maraj Sunita - Comms &amp; Engagement" userId="uBBI/MrjtSUgBZapYnaQjK1fAIRc4Iiquw2Ab7+MMIk=" providerId="None" clId="Web-{03BA6574-B045-4E04-88A7-F64FBEC15C1D}" dt="2023-07-03T15:01:08.659" v="818" actId="20577"/>
          <ac:spMkLst>
            <pc:docMk/>
            <pc:sldMk cId="1532328857" sldId="303"/>
            <ac:spMk id="8" creationId="{336FAEB0-F1E9-DFF2-0953-5D750888B629}"/>
          </ac:spMkLst>
        </pc:spChg>
      </pc:sldChg>
      <pc:sldChg chg="modSp new">
        <pc:chgData name="Maraj Sunita - Comms &amp; Engagement" userId="uBBI/MrjtSUgBZapYnaQjK1fAIRc4Iiquw2Ab7+MMIk=" providerId="None" clId="Web-{03BA6574-B045-4E04-88A7-F64FBEC15C1D}" dt="2023-07-03T13:11:34.917" v="75" actId="20577"/>
        <pc:sldMkLst>
          <pc:docMk/>
          <pc:sldMk cId="3399210062" sldId="307"/>
        </pc:sldMkLst>
        <pc:spChg chg="mod">
          <ac:chgData name="Maraj Sunita - Comms &amp; Engagement" userId="uBBI/MrjtSUgBZapYnaQjK1fAIRc4Iiquw2Ab7+MMIk=" providerId="None" clId="Web-{03BA6574-B045-4E04-88A7-F64FBEC15C1D}" dt="2023-07-03T13:11:20.917" v="52" actId="20577"/>
          <ac:spMkLst>
            <pc:docMk/>
            <pc:sldMk cId="3399210062" sldId="307"/>
            <ac:spMk id="3" creationId="{B7E05082-385F-43E3-2E78-9E29714BCA01}"/>
          </ac:spMkLst>
        </pc:spChg>
        <pc:spChg chg="mod">
          <ac:chgData name="Maraj Sunita - Comms &amp; Engagement" userId="uBBI/MrjtSUgBZapYnaQjK1fAIRc4Iiquw2Ab7+MMIk=" providerId="None" clId="Web-{03BA6574-B045-4E04-88A7-F64FBEC15C1D}" dt="2023-07-03T13:11:34.917" v="75" actId="20577"/>
          <ac:spMkLst>
            <pc:docMk/>
            <pc:sldMk cId="3399210062" sldId="307"/>
            <ac:spMk id="4" creationId="{114DBB87-ACC3-A076-9C05-6355D970F911}"/>
          </ac:spMkLst>
        </pc:spChg>
      </pc:sldChg>
      <pc:sldChg chg="modSp new del">
        <pc:chgData name="Maraj Sunita - Comms &amp; Engagement" userId="uBBI/MrjtSUgBZapYnaQjK1fAIRc4Iiquw2Ab7+MMIk=" providerId="None" clId="Web-{03BA6574-B045-4E04-88A7-F64FBEC15C1D}" dt="2023-07-03T14:00:34.958" v="302"/>
        <pc:sldMkLst>
          <pc:docMk/>
          <pc:sldMk cId="1431165947" sldId="308"/>
        </pc:sldMkLst>
        <pc:spChg chg="mod">
          <ac:chgData name="Maraj Sunita - Comms &amp; Engagement" userId="uBBI/MrjtSUgBZapYnaQjK1fAIRc4Iiquw2Ab7+MMIk=" providerId="None" clId="Web-{03BA6574-B045-4E04-88A7-F64FBEC15C1D}" dt="2023-07-03T14:00:02.520" v="281" actId="1076"/>
          <ac:spMkLst>
            <pc:docMk/>
            <pc:sldMk cId="1431165947" sldId="308"/>
            <ac:spMk id="2" creationId="{657DB201-E3D4-6CC5-C905-663FA43D1BD6}"/>
          </ac:spMkLst>
        </pc:spChg>
        <pc:spChg chg="mod">
          <ac:chgData name="Maraj Sunita - Comms &amp; Engagement" userId="uBBI/MrjtSUgBZapYnaQjK1fAIRc4Iiquw2Ab7+MMIk=" providerId="None" clId="Web-{03BA6574-B045-4E04-88A7-F64FBEC15C1D}" dt="2023-07-03T14:00:14.223" v="300" actId="20577"/>
          <ac:spMkLst>
            <pc:docMk/>
            <pc:sldMk cId="1431165947" sldId="308"/>
            <ac:spMk id="3" creationId="{ADB37ADC-3105-5673-3405-7C455A72D6FD}"/>
          </ac:spMkLst>
        </pc:spChg>
      </pc:sldChg>
      <pc:sldChg chg="addSp delSp modSp new">
        <pc:chgData name="Maraj Sunita - Comms &amp; Engagement" userId="uBBI/MrjtSUgBZapYnaQjK1fAIRc4Iiquw2Ab7+MMIk=" providerId="None" clId="Web-{03BA6574-B045-4E04-88A7-F64FBEC15C1D}" dt="2023-07-03T14:42:16.940" v="658" actId="20577"/>
        <pc:sldMkLst>
          <pc:docMk/>
          <pc:sldMk cId="1628919832" sldId="309"/>
        </pc:sldMkLst>
        <pc:spChg chg="add del mod">
          <ac:chgData name="Maraj Sunita - Comms &amp; Engagement" userId="uBBI/MrjtSUgBZapYnaQjK1fAIRc4Iiquw2Ab7+MMIk=" providerId="None" clId="Web-{03BA6574-B045-4E04-88A7-F64FBEC15C1D}" dt="2023-07-03T14:05:22.602" v="611"/>
          <ac:spMkLst>
            <pc:docMk/>
            <pc:sldMk cId="1628919832" sldId="309"/>
            <ac:spMk id="2" creationId="{D156BAD7-7692-F976-2808-99A34E5BCDDF}"/>
          </ac:spMkLst>
        </pc:spChg>
        <pc:spChg chg="mod ord">
          <ac:chgData name="Maraj Sunita - Comms &amp; Engagement" userId="uBBI/MrjtSUgBZapYnaQjK1fAIRc4Iiquw2Ab7+MMIk=" providerId="None" clId="Web-{03BA6574-B045-4E04-88A7-F64FBEC15C1D}" dt="2023-07-03T14:42:16.940" v="658" actId="20577"/>
          <ac:spMkLst>
            <pc:docMk/>
            <pc:sldMk cId="1628919832" sldId="309"/>
            <ac:spMk id="3" creationId="{11D3CF47-B1DA-23ED-8900-0781226F70C4}"/>
          </ac:spMkLst>
        </pc:spChg>
        <pc:spChg chg="add mod">
          <ac:chgData name="Maraj Sunita - Comms &amp; Engagement" userId="uBBI/MrjtSUgBZapYnaQjK1fAIRc4Iiquw2Ab7+MMIk=" providerId="None" clId="Web-{03BA6574-B045-4E04-88A7-F64FBEC15C1D}" dt="2023-07-03T14:05:58.337" v="630" actId="20577"/>
          <ac:spMkLst>
            <pc:docMk/>
            <pc:sldMk cId="1628919832" sldId="309"/>
            <ac:spMk id="4" creationId="{4CF473A8-10EF-E612-13F8-65A79ACFDA6A}"/>
          </ac:spMkLst>
        </pc:spChg>
      </pc:sldChg>
    </pc:docChg>
  </pc:docChgLst>
  <pc:docChgLst>
    <pc:chgData name="Shulver Ruth - Comms &amp; Engagement" clId="Web-{A5C9EDAE-D505-418C-ABD8-3700299B8267}"/>
    <pc:docChg chg="modSld">
      <pc:chgData name="Shulver Ruth - Comms &amp; Engagement" userId="" providerId="" clId="Web-{A5C9EDAE-D505-418C-ABD8-3700299B8267}" dt="2023-07-17T15:47:23.737" v="8" actId="20577"/>
      <pc:docMkLst>
        <pc:docMk/>
      </pc:docMkLst>
      <pc:sldChg chg="modSp">
        <pc:chgData name="Shulver Ruth - Comms &amp; Engagement" userId="" providerId="" clId="Web-{A5C9EDAE-D505-418C-ABD8-3700299B8267}" dt="2023-07-17T15:47:23.737" v="8" actId="20577"/>
        <pc:sldMkLst>
          <pc:docMk/>
          <pc:sldMk cId="2308792041" sldId="291"/>
        </pc:sldMkLst>
        <pc:spChg chg="mod">
          <ac:chgData name="Shulver Ruth - Comms &amp; Engagement" userId="" providerId="" clId="Web-{A5C9EDAE-D505-418C-ABD8-3700299B8267}" dt="2023-07-17T15:47:23.737" v="8" actId="20577"/>
          <ac:spMkLst>
            <pc:docMk/>
            <pc:sldMk cId="2308792041" sldId="291"/>
            <ac:spMk id="9" creationId="{53C1B658-610D-5F37-BAB5-E076D92D3A2F}"/>
          </ac:spMkLst>
        </pc:spChg>
      </pc:sldChg>
    </pc:docChg>
  </pc:docChgLst>
  <pc:docChgLst>
    <pc:chgData name="Bunn Leah - Comms &amp; Engagement" clId="Web-{596FF312-E558-4FF3-A55A-50A6AF62F0B1}"/>
    <pc:docChg chg="modSld">
      <pc:chgData name="Bunn Leah - Comms &amp; Engagement" userId="" providerId="" clId="Web-{596FF312-E558-4FF3-A55A-50A6AF62F0B1}" dt="2023-07-13T17:33:35.401" v="80" actId="1076"/>
      <pc:docMkLst>
        <pc:docMk/>
      </pc:docMkLst>
      <pc:sldChg chg="modSp modCm">
        <pc:chgData name="Bunn Leah - Comms &amp; Engagement" userId="" providerId="" clId="Web-{596FF312-E558-4FF3-A55A-50A6AF62F0B1}" dt="2023-07-13T17:30:39.617" v="67" actId="20577"/>
        <pc:sldMkLst>
          <pc:docMk/>
          <pc:sldMk cId="2246981828" sldId="292"/>
        </pc:sldMkLst>
        <pc:spChg chg="mod">
          <ac:chgData name="Bunn Leah - Comms &amp; Engagement" userId="" providerId="" clId="Web-{596FF312-E558-4FF3-A55A-50A6AF62F0B1}" dt="2023-07-13T17:30:39.617" v="67"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Bunn Leah - Comms &amp; Engagement" userId="" providerId="" clId="Web-{596FF312-E558-4FF3-A55A-50A6AF62F0B1}" dt="2023-07-13T17:30:33.132" v="66"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Bunn Leah - Comms &amp; Engagement" userId="" providerId="" clId="Web-{596FF312-E558-4FF3-A55A-50A6AF62F0B1}" dt="2023-07-13T17:30:33.132" v="66"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Bunn Leah - Comms &amp; Engagement" userId="" providerId="" clId="Web-{596FF312-E558-4FF3-A55A-50A6AF62F0B1}" dt="2023-07-13T17:30:33.132" v="66"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Bunn Leah - Comms &amp; Engagement" userId="" providerId="" clId="Web-{596FF312-E558-4FF3-A55A-50A6AF62F0B1}" dt="2023-07-13T17:30:33.132" v="66" actId="20577"/>
              <pc2:cmMkLst xmlns:pc2="http://schemas.microsoft.com/office/powerpoint/2019/9/main/command">
                <pc:docMk/>
                <pc:sldMk cId="2246981828" sldId="292"/>
                <pc2:cmMk id="{4BA015DD-F585-4BF2-909E-8D5EE03AC62C}"/>
              </pc2:cmMkLst>
            </pc226:cmChg>
          </p:ext>
        </pc:extLst>
      </pc:sldChg>
      <pc:sldChg chg="modSp">
        <pc:chgData name="Bunn Leah - Comms &amp; Engagement" userId="" providerId="" clId="Web-{596FF312-E558-4FF3-A55A-50A6AF62F0B1}" dt="2023-07-13T17:23:15.359" v="44" actId="20577"/>
        <pc:sldMkLst>
          <pc:docMk/>
          <pc:sldMk cId="3649732558" sldId="298"/>
        </pc:sldMkLst>
        <pc:spChg chg="mod">
          <ac:chgData name="Bunn Leah - Comms &amp; Engagement" userId="" providerId="" clId="Web-{596FF312-E558-4FF3-A55A-50A6AF62F0B1}" dt="2023-07-13T17:23:15.359" v="44" actId="20577"/>
          <ac:spMkLst>
            <pc:docMk/>
            <pc:sldMk cId="3649732558" sldId="298"/>
            <ac:spMk id="2" creationId="{00000000-0000-0000-0000-000000000000}"/>
          </ac:spMkLst>
        </pc:spChg>
      </pc:sldChg>
      <pc:sldChg chg="delSp modSp addCm delCm">
        <pc:chgData name="Bunn Leah - Comms &amp; Engagement" userId="" providerId="" clId="Web-{596FF312-E558-4FF3-A55A-50A6AF62F0B1}" dt="2023-07-13T17:33:35.401" v="80" actId="1076"/>
        <pc:sldMkLst>
          <pc:docMk/>
          <pc:sldMk cId="2856779233" sldId="312"/>
        </pc:sldMkLst>
        <pc:spChg chg="mod">
          <ac:chgData name="Bunn Leah - Comms &amp; Engagement" userId="" providerId="" clId="Web-{596FF312-E558-4FF3-A55A-50A6AF62F0B1}" dt="2023-07-13T17:32:49.025" v="77" actId="1076"/>
          <ac:spMkLst>
            <pc:docMk/>
            <pc:sldMk cId="2856779233" sldId="312"/>
            <ac:spMk id="7" creationId="{EA624CF3-A26B-A380-8F10-ABD16ABDB89F}"/>
          </ac:spMkLst>
        </pc:spChg>
        <pc:spChg chg="mod">
          <ac:chgData name="Bunn Leah - Comms &amp; Engagement" userId="" providerId="" clId="Web-{596FF312-E558-4FF3-A55A-50A6AF62F0B1}" dt="2023-07-13T17:32:58.963" v="79" actId="1076"/>
          <ac:spMkLst>
            <pc:docMk/>
            <pc:sldMk cId="2856779233" sldId="312"/>
            <ac:spMk id="8" creationId="{FFA4B90D-9E8B-8618-9558-93CFA0BF2F10}"/>
          </ac:spMkLst>
        </pc:spChg>
        <pc:spChg chg="mod">
          <ac:chgData name="Bunn Leah - Comms &amp; Engagement" userId="" providerId="" clId="Web-{596FF312-E558-4FF3-A55A-50A6AF62F0B1}" dt="2023-07-13T17:33:35.401" v="80" actId="1076"/>
          <ac:spMkLst>
            <pc:docMk/>
            <pc:sldMk cId="2856779233" sldId="312"/>
            <ac:spMk id="9" creationId="{3520B90F-A184-7D34-B7CB-CC83DBC65227}"/>
          </ac:spMkLst>
        </pc:spChg>
        <pc:picChg chg="del">
          <ac:chgData name="Bunn Leah - Comms &amp; Engagement" userId="" providerId="" clId="Web-{596FF312-E558-4FF3-A55A-50A6AF62F0B1}" dt="2023-07-13T17:32:44.338" v="76"/>
          <ac:picMkLst>
            <pc:docMk/>
            <pc:sldMk cId="2856779233" sldId="312"/>
            <ac:picMk id="4" creationId="{84E6CA00-9382-6D1D-468A-9218482CE537}"/>
          </ac:picMkLst>
        </pc:picChg>
        <pc:picChg chg="del">
          <ac:chgData name="Bunn Leah - Comms &amp; Engagement" userId="" providerId="" clId="Web-{596FF312-E558-4FF3-A55A-50A6AF62F0B1}" dt="2023-07-13T17:32:43.588" v="75"/>
          <ac:picMkLst>
            <pc:docMk/>
            <pc:sldMk cId="2856779233" sldId="312"/>
            <ac:picMk id="12" creationId="{D3BAC842-DB80-B1F8-ED24-E545F175C2CA}"/>
          </ac:picMkLst>
        </pc:picChg>
        <pc:extLst>
          <p:ext xmlns:p="http://schemas.openxmlformats.org/presentationml/2006/main" uri="{D6D511B9-2390-475A-947B-AFAB55BFBCF1}">
            <pc226:cmChg xmlns:pc226="http://schemas.microsoft.com/office/powerpoint/2022/06/main/command" chg="add del">
              <pc226:chgData name="Bunn Leah - Comms &amp; Engagement" userId="" providerId="" clId="Web-{596FF312-E558-4FF3-A55A-50A6AF62F0B1}" dt="2023-07-13T17:32:15.462" v="74"/>
              <pc2:cmMkLst xmlns:pc2="http://schemas.microsoft.com/office/powerpoint/2019/9/main/command">
                <pc:docMk/>
                <pc:sldMk cId="2856779233" sldId="312"/>
                <pc2:cmMk id="{3B07981A-827F-44A1-8C08-4DE6CE426FD7}"/>
              </pc2:cmMkLst>
            </pc226:cmChg>
          </p:ext>
        </pc:extLst>
      </pc:sldChg>
      <pc:sldChg chg="modSp delCm modCm">
        <pc:chgData name="Bunn Leah - Comms &amp; Engagement" userId="" providerId="" clId="Web-{596FF312-E558-4FF3-A55A-50A6AF62F0B1}" dt="2023-07-13T17:31:14.367" v="71"/>
        <pc:sldMkLst>
          <pc:docMk/>
          <pc:sldMk cId="1978599436" sldId="319"/>
        </pc:sldMkLst>
        <pc:spChg chg="mod">
          <ac:chgData name="Bunn Leah - Comms &amp; Engagement" userId="" providerId="" clId="Web-{596FF312-E558-4FF3-A55A-50A6AF62F0B1}" dt="2023-07-13T17:31:14.211" v="70" actId="20577"/>
          <ac:spMkLst>
            <pc:docMk/>
            <pc:sldMk cId="1978599436" sldId="319"/>
            <ac:spMk id="13" creationId="{86C6CD40-FD4D-E8A2-18C1-962FAD096E6C}"/>
          </ac:spMkLst>
        </pc:spChg>
        <pc:extLst>
          <p:ext xmlns:p="http://schemas.openxmlformats.org/presentationml/2006/main" uri="{D6D511B9-2390-475A-947B-AFAB55BFBCF1}">
            <pc226:cmChg xmlns:pc226="http://schemas.microsoft.com/office/powerpoint/2022/06/main/command" chg="del">
              <pc226:chgData name="Bunn Leah - Comms &amp; Engagement" userId="" providerId="" clId="Web-{596FF312-E558-4FF3-A55A-50A6AF62F0B1}" dt="2023-07-13T17:31:14.367" v="71"/>
              <pc2:cmMkLst xmlns:pc2="http://schemas.microsoft.com/office/powerpoint/2019/9/main/command">
                <pc:docMk/>
                <pc:sldMk cId="1978599436" sldId="319"/>
                <pc2:cmMk id="{26D81B08-E349-4709-8123-8061ECEC4838}"/>
              </pc2:cmMkLst>
            </pc226:cmChg>
            <pc226:cmChg xmlns:pc226="http://schemas.microsoft.com/office/powerpoint/2022/06/main/command" chg="mod">
              <pc226:chgData name="Bunn Leah - Comms &amp; Engagement" userId="" providerId="" clId="Web-{596FF312-E558-4FF3-A55A-50A6AF62F0B1}" dt="2023-07-13T17:31:11.039" v="68" actId="20577"/>
              <pc2:cmMkLst xmlns:pc2="http://schemas.microsoft.com/office/powerpoint/2019/9/main/command">
                <pc:docMk/>
                <pc:sldMk cId="1978599436" sldId="319"/>
                <pc2:cmMk id="{88345909-AF79-45DD-A0E0-7AE5AEAD1E25}"/>
              </pc2:cmMkLst>
            </pc226:cmChg>
          </p:ext>
        </pc:extLst>
      </pc:sldChg>
      <pc:sldChg chg="modSp">
        <pc:chgData name="Bunn Leah - Comms &amp; Engagement" userId="" providerId="" clId="Web-{596FF312-E558-4FF3-A55A-50A6AF62F0B1}" dt="2023-07-13T17:07:34.077" v="2" actId="20577"/>
        <pc:sldMkLst>
          <pc:docMk/>
          <pc:sldMk cId="639564211" sldId="323"/>
        </pc:sldMkLst>
        <pc:spChg chg="mod">
          <ac:chgData name="Bunn Leah - Comms &amp; Engagement" userId="" providerId="" clId="Web-{596FF312-E558-4FF3-A55A-50A6AF62F0B1}" dt="2023-07-13T17:07:34.077" v="2" actId="20577"/>
          <ac:spMkLst>
            <pc:docMk/>
            <pc:sldMk cId="639564211" sldId="323"/>
            <ac:spMk id="4" creationId="{030ED3BA-0997-AAFF-DD3F-0FA601B9D991}"/>
          </ac:spMkLst>
        </pc:spChg>
      </pc:sldChg>
      <pc:sldChg chg="modSp">
        <pc:chgData name="Bunn Leah - Comms &amp; Engagement" userId="" providerId="" clId="Web-{596FF312-E558-4FF3-A55A-50A6AF62F0B1}" dt="2023-07-13T17:11:36.003" v="13" actId="20577"/>
        <pc:sldMkLst>
          <pc:docMk/>
          <pc:sldMk cId="1991376079" sldId="325"/>
        </pc:sldMkLst>
        <pc:spChg chg="mod">
          <ac:chgData name="Bunn Leah - Comms &amp; Engagement" userId="" providerId="" clId="Web-{596FF312-E558-4FF3-A55A-50A6AF62F0B1}" dt="2023-07-13T17:11:36.003" v="13" actId="20577"/>
          <ac:spMkLst>
            <pc:docMk/>
            <pc:sldMk cId="1991376079" sldId="325"/>
            <ac:spMk id="12" creationId="{1C45EF2B-3BA5-48C4-BF3B-168D1897229E}"/>
          </ac:spMkLst>
        </pc:spChg>
      </pc:sldChg>
      <pc:sldChg chg="modSp">
        <pc:chgData name="Bunn Leah - Comms &amp; Engagement" userId="" providerId="" clId="Web-{596FF312-E558-4FF3-A55A-50A6AF62F0B1}" dt="2023-07-13T17:12:49.910" v="15" actId="20577"/>
        <pc:sldMkLst>
          <pc:docMk/>
          <pc:sldMk cId="505318733" sldId="326"/>
        </pc:sldMkLst>
        <pc:spChg chg="mod">
          <ac:chgData name="Bunn Leah - Comms &amp; Engagement" userId="" providerId="" clId="Web-{596FF312-E558-4FF3-A55A-50A6AF62F0B1}" dt="2023-07-13T17:12:49.910" v="15" actId="20577"/>
          <ac:spMkLst>
            <pc:docMk/>
            <pc:sldMk cId="505318733" sldId="326"/>
            <ac:spMk id="12" creationId="{1C45EF2B-3BA5-48C4-BF3B-168D1897229E}"/>
          </ac:spMkLst>
        </pc:spChg>
      </pc:sldChg>
    </pc:docChg>
  </pc:docChgLst>
  <pc:docChgLst>
    <pc:chgData name="Maraj Sunita - Comms &amp; Engagement" clId="Web-{75ACA44E-B31E-4161-9748-0F3450503DA7}"/>
    <pc:docChg chg="delSld modSld">
      <pc:chgData name="Maraj Sunita - Comms &amp; Engagement" userId="" providerId="" clId="Web-{75ACA44E-B31E-4161-9748-0F3450503DA7}" dt="2023-07-06T15:22:59.915" v="698" actId="20577"/>
      <pc:docMkLst>
        <pc:docMk/>
      </pc:docMkLst>
      <pc:sldChg chg="modSp modCm">
        <pc:chgData name="Maraj Sunita - Comms &amp; Engagement" userId="" providerId="" clId="Web-{75ACA44E-B31E-4161-9748-0F3450503DA7}" dt="2023-07-06T15:17:32.988" v="572" actId="20577"/>
        <pc:sldMkLst>
          <pc:docMk/>
          <pc:sldMk cId="2246981828" sldId="292"/>
        </pc:sldMkLst>
        <pc:spChg chg="mod">
          <ac:chgData name="Maraj Sunita - Comms &amp; Engagement" userId="" providerId="" clId="Web-{75ACA44E-B31E-4161-9748-0F3450503DA7}" dt="2023-07-06T15:15:48.689" v="555" actId="1076"/>
          <ac:spMkLst>
            <pc:docMk/>
            <pc:sldMk cId="2246981828" sldId="292"/>
            <ac:spMk id="5" creationId="{9A185FDF-C121-B727-C4F6-35A6BFA508DC}"/>
          </ac:spMkLst>
        </pc:spChg>
        <pc:spChg chg="mod">
          <ac:chgData name="Maraj Sunita - Comms &amp; Engagement" userId="" providerId="" clId="Web-{75ACA44E-B31E-4161-9748-0F3450503DA7}" dt="2023-07-06T15:17:32.988" v="572"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75ACA44E-B31E-4161-9748-0F3450503DA7}" dt="2023-07-06T15:16:44.565" v="567"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75ACA44E-B31E-4161-9748-0F3450503DA7}" dt="2023-07-06T15:16:08.596" v="557"/>
              <pc2:cmMkLst xmlns:pc2="http://schemas.microsoft.com/office/powerpoint/2019/9/main/command">
                <pc:docMk/>
                <pc:sldMk cId="2246981828" sldId="292"/>
                <pc2:cmMk id="{0E848A18-9492-4FCE-95CD-E43518DA9960}"/>
              </pc2:cmMkLst>
            </pc226:cmChg>
            <pc226:cmChg xmlns:pc226="http://schemas.microsoft.com/office/powerpoint/2022/06/main/command" chg="mod">
              <pc226:chgData name="Maraj Sunita - Comms &amp; Engagement" userId="" providerId="" clId="Web-{75ACA44E-B31E-4161-9748-0F3450503DA7}" dt="2023-07-06T15:16:44.565" v="567"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75ACA44E-B31E-4161-9748-0F3450503DA7}" dt="2023-07-06T15:16:44.565" v="567"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araj Sunita - Comms &amp; Engagement" userId="" providerId="" clId="Web-{75ACA44E-B31E-4161-9748-0F3450503DA7}" dt="2023-07-06T15:16:44.565" v="567" actId="20577"/>
              <pc2:cmMkLst xmlns:pc2="http://schemas.microsoft.com/office/powerpoint/2019/9/main/command">
                <pc:docMk/>
                <pc:sldMk cId="2246981828" sldId="292"/>
                <pc2:cmMk id="{4BA015DD-F585-4BF2-909E-8D5EE03AC62C}"/>
              </pc2:cmMkLst>
            </pc226:cmChg>
            <pc226:cmChg xmlns:pc226="http://schemas.microsoft.com/office/powerpoint/2022/06/main/command" chg="mod">
              <pc226:chgData name="Maraj Sunita - Comms &amp; Engagement" userId="" providerId="" clId="Web-{75ACA44E-B31E-4161-9748-0F3450503DA7}" dt="2023-07-06T15:11:35.498" v="256"/>
              <pc2:cmMkLst xmlns:pc2="http://schemas.microsoft.com/office/powerpoint/2019/9/main/command">
                <pc:docMk/>
                <pc:sldMk cId="2246981828" sldId="292"/>
                <pc2:cmMk id="{A52D4BFB-85DB-4D59-AF30-779555ECD728}"/>
              </pc2:cmMkLst>
            </pc226:cmChg>
          </p:ext>
        </pc:extLst>
      </pc:sldChg>
      <pc:sldChg chg="modSp modCm modNotes">
        <pc:chgData name="Maraj Sunita - Comms &amp; Engagement" userId="" providerId="" clId="Web-{75ACA44E-B31E-4161-9748-0F3450503DA7}" dt="2023-07-06T15:22:59.915" v="698" actId="20577"/>
        <pc:sldMkLst>
          <pc:docMk/>
          <pc:sldMk cId="2895246426" sldId="295"/>
        </pc:sldMkLst>
        <pc:spChg chg="mod">
          <ac:chgData name="Maraj Sunita - Comms &amp; Engagement" userId="" providerId="" clId="Web-{75ACA44E-B31E-4161-9748-0F3450503DA7}" dt="2023-07-06T15:22:59.915" v="698" actId="20577"/>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75ACA44E-B31E-4161-9748-0F3450503DA7}" dt="2023-07-06T15:22:52.805" v="697" actId="20577"/>
              <pc2:cmMkLst xmlns:pc2="http://schemas.microsoft.com/office/powerpoint/2019/9/main/command">
                <pc:docMk/>
                <pc:sldMk cId="2895246426" sldId="295"/>
                <pc2:cmMk id="{EB1EAD89-7FEC-49B3-B0B8-4711B8DFE93C}"/>
              </pc2:cmMkLst>
            </pc226:cmChg>
          </p:ext>
        </pc:extLst>
      </pc:sldChg>
      <pc:sldChg chg="modSp modCm">
        <pc:chgData name="Maraj Sunita - Comms &amp; Engagement" userId="" providerId="" clId="Web-{75ACA44E-B31E-4161-9748-0F3450503DA7}" dt="2023-07-06T15:07:22.025" v="178" actId="1076"/>
        <pc:sldMkLst>
          <pc:docMk/>
          <pc:sldMk cId="955105798" sldId="297"/>
        </pc:sldMkLst>
        <pc:spChg chg="mod">
          <ac:chgData name="Maraj Sunita - Comms &amp; Engagement" userId="" providerId="" clId="Web-{75ACA44E-B31E-4161-9748-0F3450503DA7}" dt="2023-07-06T15:07:19.197" v="177" actId="1076"/>
          <ac:spMkLst>
            <pc:docMk/>
            <pc:sldMk cId="955105798" sldId="297"/>
            <ac:spMk id="2" creationId="{00000000-0000-0000-0000-000000000000}"/>
          </ac:spMkLst>
        </pc:spChg>
        <pc:spChg chg="mod">
          <ac:chgData name="Maraj Sunita - Comms &amp; Engagement" userId="" providerId="" clId="Web-{75ACA44E-B31E-4161-9748-0F3450503DA7}" dt="2023-07-06T15:07:22.025" v="178" actId="1076"/>
          <ac:spMkLst>
            <pc:docMk/>
            <pc:sldMk cId="955105798" sldId="297"/>
            <ac:spMk id="6" creationId="{F61F4D28-70AD-176E-EE41-51C744BF942B}"/>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75ACA44E-B31E-4161-9748-0F3450503DA7}" dt="2023-07-06T15:07:07.181" v="174" actId="20577"/>
              <pc2:cmMkLst xmlns:pc2="http://schemas.microsoft.com/office/powerpoint/2019/9/main/command">
                <pc:docMk/>
                <pc:sldMk cId="955105798" sldId="297"/>
                <pc2:cmMk id="{7421817D-A01C-4F8D-9EE1-B853A33BC808}"/>
              </pc2:cmMkLst>
            </pc226:cmChg>
            <pc226:cmChg xmlns:pc226="http://schemas.microsoft.com/office/powerpoint/2022/06/main/command" chg="mod">
              <pc226:chgData name="Maraj Sunita - Comms &amp; Engagement" userId="" providerId="" clId="Web-{75ACA44E-B31E-4161-9748-0F3450503DA7}" dt="2023-07-06T15:07:07.181" v="174" actId="20577"/>
              <pc2:cmMkLst xmlns:pc2="http://schemas.microsoft.com/office/powerpoint/2019/9/main/command">
                <pc:docMk/>
                <pc:sldMk cId="955105798" sldId="297"/>
                <pc2:cmMk id="{0E174BF8-DD12-43DA-BDA8-376A43C40C00}"/>
              </pc2:cmMkLst>
            </pc226:cmChg>
          </p:ext>
        </pc:extLst>
      </pc:sldChg>
      <pc:sldChg chg="addSp modSp modCm">
        <pc:chgData name="Maraj Sunita - Comms &amp; Engagement" userId="" providerId="" clId="Web-{75ACA44E-B31E-4161-9748-0F3450503DA7}" dt="2023-07-06T15:02:15.536" v="149" actId="1076"/>
        <pc:sldMkLst>
          <pc:docMk/>
          <pc:sldMk cId="613050217" sldId="310"/>
        </pc:sldMkLst>
        <pc:spChg chg="mod">
          <ac:chgData name="Maraj Sunita - Comms &amp; Engagement" userId="" providerId="" clId="Web-{75ACA44E-B31E-4161-9748-0F3450503DA7}" dt="2023-07-06T15:02:15.536" v="149" actId="1076"/>
          <ac:spMkLst>
            <pc:docMk/>
            <pc:sldMk cId="613050217" sldId="310"/>
            <ac:spMk id="2" creationId="{CEF9E4C8-70FE-DE01-2973-86906F0BB97E}"/>
          </ac:spMkLst>
        </pc:spChg>
        <pc:spChg chg="mod">
          <ac:chgData name="Maraj Sunita - Comms &amp; Engagement" userId="" providerId="" clId="Web-{75ACA44E-B31E-4161-9748-0F3450503DA7}" dt="2023-07-06T14:57:07.109" v="12" actId="14100"/>
          <ac:spMkLst>
            <pc:docMk/>
            <pc:sldMk cId="613050217" sldId="310"/>
            <ac:spMk id="3" creationId="{BA5F31E8-3EC9-D8C4-4324-722C5553501C}"/>
          </ac:spMkLst>
        </pc:spChg>
        <pc:spChg chg="add mod">
          <ac:chgData name="Maraj Sunita - Comms &amp; Engagement" userId="" providerId="" clId="Web-{75ACA44E-B31E-4161-9748-0F3450503DA7}" dt="2023-07-06T15:01:47.723" v="139" actId="14100"/>
          <ac:spMkLst>
            <pc:docMk/>
            <pc:sldMk cId="613050217" sldId="310"/>
            <ac:spMk id="4" creationId="{41853E1B-299E-44AE-C3A8-EE4188340F06}"/>
          </ac:spMkLst>
        </pc:spChg>
        <pc:spChg chg="add mod">
          <ac:chgData name="Maraj Sunita - Comms &amp; Engagement" userId="" providerId="" clId="Web-{75ACA44E-B31E-4161-9748-0F3450503DA7}" dt="2023-07-06T15:02:06.114" v="148" actId="14100"/>
          <ac:spMkLst>
            <pc:docMk/>
            <pc:sldMk cId="613050217" sldId="310"/>
            <ac:spMk id="5" creationId="{13D91AB5-D953-03DF-ADC4-8FC4EA644EA3}"/>
          </ac:spMkLst>
        </pc:spChg>
        <pc:picChg chg="mod modCrop">
          <ac:chgData name="Maraj Sunita - Comms &amp; Engagement" userId="" providerId="" clId="Web-{75ACA44E-B31E-4161-9748-0F3450503DA7}" dt="2023-07-06T14:59:54.456" v="123" actId="1076"/>
          <ac:picMkLst>
            <pc:docMk/>
            <pc:sldMk cId="613050217" sldId="310"/>
            <ac:picMk id="6" creationId="{3122E88C-DC97-0D80-0E36-EBAD1A33C178}"/>
          </ac:picMkLst>
        </pc:picChg>
        <pc:extLst>
          <p:ext xmlns:p="http://schemas.openxmlformats.org/presentationml/2006/main" uri="{D6D511B9-2390-475A-947B-AFAB55BFBCF1}">
            <pc226:cmChg xmlns:pc226="http://schemas.microsoft.com/office/powerpoint/2022/06/main/command" chg="mod">
              <pc226:chgData name="Maraj Sunita - Comms &amp; Engagement" userId="" providerId="" clId="Web-{75ACA44E-B31E-4161-9748-0F3450503DA7}" dt="2023-07-06T15:00:16.487" v="128"/>
              <pc2:cmMkLst xmlns:pc2="http://schemas.microsoft.com/office/powerpoint/2019/9/main/command">
                <pc:docMk/>
                <pc:sldMk cId="613050217" sldId="310"/>
                <pc2:cmMk id="{45ED6C1B-6D2C-43CA-84EA-9A624D9E68BE}"/>
              </pc2:cmMkLst>
            </pc226:cmChg>
          </p:ext>
        </pc:extLst>
      </pc:sldChg>
      <pc:sldChg chg="addSp delSp modSp modCm">
        <pc:chgData name="Maraj Sunita - Comms &amp; Engagement" userId="" providerId="" clId="Web-{75ACA44E-B31E-4161-9748-0F3450503DA7}" dt="2023-07-06T15:04:47.585" v="160"/>
        <pc:sldMkLst>
          <pc:docMk/>
          <pc:sldMk cId="2613332251" sldId="314"/>
        </pc:sldMkLst>
        <pc:spChg chg="add del mod">
          <ac:chgData name="Maraj Sunita - Comms &amp; Engagement" userId="" providerId="" clId="Web-{75ACA44E-B31E-4161-9748-0F3450503DA7}" dt="2023-07-06T15:03:44.569" v="151"/>
          <ac:spMkLst>
            <pc:docMk/>
            <pc:sldMk cId="2613332251" sldId="314"/>
            <ac:spMk id="4" creationId="{EC1A7E22-630C-5552-12A6-F22C2C787309}"/>
          </ac:spMkLst>
        </pc:spChg>
        <pc:picChg chg="del">
          <ac:chgData name="Maraj Sunita - Comms &amp; Engagement" userId="" providerId="" clId="Web-{75ACA44E-B31E-4161-9748-0F3450503DA7}" dt="2023-07-06T15:03:35.209" v="150"/>
          <ac:picMkLst>
            <pc:docMk/>
            <pc:sldMk cId="2613332251" sldId="314"/>
            <ac:picMk id="3" creationId="{BEDACC2F-17D0-36B1-A987-73F618C07F88}"/>
          </ac:picMkLst>
        </pc:picChg>
        <pc:picChg chg="add mod ord modCrop">
          <ac:chgData name="Maraj Sunita - Comms &amp; Engagement" userId="" providerId="" clId="Web-{75ACA44E-B31E-4161-9748-0F3450503DA7}" dt="2023-07-06T15:04:44.163" v="159" actId="1076"/>
          <ac:picMkLst>
            <pc:docMk/>
            <pc:sldMk cId="2613332251" sldId="314"/>
            <ac:picMk id="8" creationId="{0181A959-C1BC-62CD-4C14-6D12FE9D0A45}"/>
          </ac:picMkLst>
        </pc:picChg>
        <pc:extLst>
          <p:ext xmlns:p="http://schemas.openxmlformats.org/presentationml/2006/main" uri="{D6D511B9-2390-475A-947B-AFAB55BFBCF1}">
            <pc226:cmChg xmlns:pc226="http://schemas.microsoft.com/office/powerpoint/2022/06/main/command" chg="mod">
              <pc226:chgData name="Maraj Sunita - Comms &amp; Engagement" userId="" providerId="" clId="Web-{75ACA44E-B31E-4161-9748-0F3450503DA7}" dt="2023-07-06T15:04:47.585" v="160"/>
              <pc2:cmMkLst xmlns:pc2="http://schemas.microsoft.com/office/powerpoint/2019/9/main/command">
                <pc:docMk/>
                <pc:sldMk cId="2613332251" sldId="314"/>
                <pc2:cmMk id="{AF0E1DE1-DF38-435F-88E3-ABB71C201555}"/>
              </pc2:cmMkLst>
            </pc226:cmChg>
          </p:ext>
        </pc:extLst>
      </pc:sldChg>
      <pc:sldChg chg="del modCm">
        <pc:chgData name="Maraj Sunita - Comms &amp; Engagement" userId="" providerId="" clId="Web-{75ACA44E-B31E-4161-9748-0F3450503DA7}" dt="2023-07-06T15:22:17.273" v="690"/>
        <pc:sldMkLst>
          <pc:docMk/>
          <pc:sldMk cId="747473543" sldId="316"/>
        </pc:sldMkLst>
        <pc:extLst>
          <p:ext xmlns:p="http://schemas.openxmlformats.org/presentationml/2006/main" uri="{D6D511B9-2390-475A-947B-AFAB55BFBCF1}">
            <pc226:cmChg xmlns:pc226="http://schemas.microsoft.com/office/powerpoint/2022/06/main/command" chg="mod">
              <pc226:chgData name="Maraj Sunita - Comms &amp; Engagement" userId="" providerId="" clId="Web-{75ACA44E-B31E-4161-9748-0F3450503DA7}" dt="2023-07-06T15:22:12.164" v="688"/>
              <pc2:cmMkLst xmlns:pc2="http://schemas.microsoft.com/office/powerpoint/2019/9/main/command">
                <pc:docMk/>
                <pc:sldMk cId="747473543" sldId="316"/>
                <pc2:cmMk id="{210F1551-CA07-453A-858B-255CC128FA77}"/>
              </pc2:cmMkLst>
            </pc226:cmChg>
          </p:ext>
        </pc:extLst>
      </pc:sldChg>
      <pc:sldChg chg="del">
        <pc:chgData name="Maraj Sunita - Comms &amp; Engagement" userId="" providerId="" clId="Web-{75ACA44E-B31E-4161-9748-0F3450503DA7}" dt="2023-07-06T15:22:17.273" v="689"/>
        <pc:sldMkLst>
          <pc:docMk/>
          <pc:sldMk cId="2263032890" sldId="317"/>
        </pc:sldMkLst>
      </pc:sldChg>
      <pc:sldChg chg="modSp">
        <pc:chgData name="Maraj Sunita - Comms &amp; Engagement" userId="" providerId="" clId="Web-{75ACA44E-B31E-4161-9748-0F3450503DA7}" dt="2023-07-06T12:15:38.692" v="9" actId="14100"/>
        <pc:sldMkLst>
          <pc:docMk/>
          <pc:sldMk cId="1978599436" sldId="319"/>
        </pc:sldMkLst>
        <pc:spChg chg="mod">
          <ac:chgData name="Maraj Sunita - Comms &amp; Engagement" userId="" providerId="" clId="Web-{75ACA44E-B31E-4161-9748-0F3450503DA7}" dt="2023-07-06T12:15:38.692" v="9" actId="14100"/>
          <ac:spMkLst>
            <pc:docMk/>
            <pc:sldMk cId="1978599436" sldId="319"/>
            <ac:spMk id="2" creationId="{EFDE8651-3274-9807-30E1-1378CAE3CC35}"/>
          </ac:spMkLst>
        </pc:spChg>
        <pc:picChg chg="mod modCrop">
          <ac:chgData name="Maraj Sunita - Comms &amp; Engagement" userId="" providerId="" clId="Web-{75ACA44E-B31E-4161-9748-0F3450503DA7}" dt="2023-07-06T12:15:34.427" v="8"/>
          <ac:picMkLst>
            <pc:docMk/>
            <pc:sldMk cId="1978599436" sldId="319"/>
            <ac:picMk id="5" creationId="{9B7CB4EE-CEF2-2C75-8B56-CB2BE7248D57}"/>
          </ac:picMkLst>
        </pc:picChg>
      </pc:sldChg>
    </pc:docChg>
  </pc:docChgLst>
  <pc:docChgLst>
    <pc:chgData name="Bunn Leah - Comms &amp; Engagement" clId="Web-{45B9270C-4018-4691-912C-C16D46088E6C}"/>
    <pc:docChg chg="modSld">
      <pc:chgData name="Bunn Leah - Comms &amp; Engagement" userId="" providerId="" clId="Web-{45B9270C-4018-4691-912C-C16D46088E6C}" dt="2023-07-13T17:05:20.180" v="20" actId="20577"/>
      <pc:docMkLst>
        <pc:docMk/>
      </pc:docMkLst>
      <pc:sldChg chg="modSp">
        <pc:chgData name="Bunn Leah - Comms &amp; Engagement" userId="" providerId="" clId="Web-{45B9270C-4018-4691-912C-C16D46088E6C}" dt="2023-07-13T16:48:54.516" v="5" actId="20577"/>
        <pc:sldMkLst>
          <pc:docMk/>
          <pc:sldMk cId="3048487091" sldId="296"/>
        </pc:sldMkLst>
        <pc:spChg chg="mod">
          <ac:chgData name="Bunn Leah - Comms &amp; Engagement" userId="" providerId="" clId="Web-{45B9270C-4018-4691-912C-C16D46088E6C}" dt="2023-07-13T16:48:54.516" v="5" actId="20577"/>
          <ac:spMkLst>
            <pc:docMk/>
            <pc:sldMk cId="3048487091" sldId="296"/>
            <ac:spMk id="5" creationId="{F0408499-96A4-E2F3-2712-67FC90AE29EF}"/>
          </ac:spMkLst>
        </pc:spChg>
      </pc:sldChg>
      <pc:sldChg chg="modSp">
        <pc:chgData name="Bunn Leah - Comms &amp; Engagement" userId="" providerId="" clId="Web-{45B9270C-4018-4691-912C-C16D46088E6C}" dt="2023-07-13T16:49:11.454" v="14" actId="20577"/>
        <pc:sldMkLst>
          <pc:docMk/>
          <pc:sldMk cId="2613332251" sldId="314"/>
        </pc:sldMkLst>
        <pc:spChg chg="mod">
          <ac:chgData name="Bunn Leah - Comms &amp; Engagement" userId="" providerId="" clId="Web-{45B9270C-4018-4691-912C-C16D46088E6C}" dt="2023-07-13T16:49:11.454" v="14" actId="20577"/>
          <ac:spMkLst>
            <pc:docMk/>
            <pc:sldMk cId="2613332251" sldId="314"/>
            <ac:spMk id="5" creationId="{F0408499-96A4-E2F3-2712-67FC90AE29EF}"/>
          </ac:spMkLst>
        </pc:spChg>
      </pc:sldChg>
      <pc:sldChg chg="modSp">
        <pc:chgData name="Bunn Leah - Comms &amp; Engagement" userId="" providerId="" clId="Web-{45B9270C-4018-4691-912C-C16D46088E6C}" dt="2023-07-13T17:05:20.180" v="20" actId="20577"/>
        <pc:sldMkLst>
          <pc:docMk/>
          <pc:sldMk cId="639564211" sldId="323"/>
        </pc:sldMkLst>
        <pc:spChg chg="mod">
          <ac:chgData name="Bunn Leah - Comms &amp; Engagement" userId="" providerId="" clId="Web-{45B9270C-4018-4691-912C-C16D46088E6C}" dt="2023-07-13T17:05:20.180" v="20" actId="20577"/>
          <ac:spMkLst>
            <pc:docMk/>
            <pc:sldMk cId="639564211" sldId="323"/>
            <ac:spMk id="4" creationId="{030ED3BA-0997-AAFF-DD3F-0FA601B9D991}"/>
          </ac:spMkLst>
        </pc:spChg>
      </pc:sldChg>
    </pc:docChg>
  </pc:docChgLst>
  <pc:docChgLst>
    <pc:chgData name="Maraj Sunita - Comms &amp; Engagement" clId="Web-{2E15959B-82D2-4DFD-90B1-B1F6C737D835}"/>
    <pc:docChg chg="addSld modSld">
      <pc:chgData name="Maraj Sunita - Comms &amp; Engagement" userId="" providerId="" clId="Web-{2E15959B-82D2-4DFD-90B1-B1F6C737D835}" dt="2023-07-05T09:46:39.282" v="125" actId="20577"/>
      <pc:docMkLst>
        <pc:docMk/>
      </pc:docMkLst>
      <pc:sldChg chg="modSp">
        <pc:chgData name="Maraj Sunita - Comms &amp; Engagement" userId="" providerId="" clId="Web-{2E15959B-82D2-4DFD-90B1-B1F6C737D835}" dt="2023-07-05T09:34:36.538" v="9" actId="1076"/>
        <pc:sldMkLst>
          <pc:docMk/>
          <pc:sldMk cId="1532328857" sldId="303"/>
        </pc:sldMkLst>
        <pc:spChg chg="mod">
          <ac:chgData name="Maraj Sunita - Comms &amp; Engagement" userId="" providerId="" clId="Web-{2E15959B-82D2-4DFD-90B1-B1F6C737D835}" dt="2023-07-05T09:34:26.116" v="7" actId="1076"/>
          <ac:spMkLst>
            <pc:docMk/>
            <pc:sldMk cId="1532328857" sldId="303"/>
            <ac:spMk id="7" creationId="{30E26790-4874-EA64-CA63-75CA0AB3293B}"/>
          </ac:spMkLst>
        </pc:spChg>
        <pc:picChg chg="mod">
          <ac:chgData name="Maraj Sunita - Comms &amp; Engagement" userId="" providerId="" clId="Web-{2E15959B-82D2-4DFD-90B1-B1F6C737D835}" dt="2023-07-05T09:34:36.538" v="9" actId="1076"/>
          <ac:picMkLst>
            <pc:docMk/>
            <pc:sldMk cId="1532328857" sldId="303"/>
            <ac:picMk id="3" creationId="{437FF14D-5D37-30BC-8DE6-44C02C7FE3C1}"/>
          </ac:picMkLst>
        </pc:picChg>
      </pc:sldChg>
      <pc:sldChg chg="modSp">
        <pc:chgData name="Maraj Sunita - Comms &amp; Engagement" userId="" providerId="" clId="Web-{2E15959B-82D2-4DFD-90B1-B1F6C737D835}" dt="2023-07-05T09:46:39.282" v="125" actId="20577"/>
        <pc:sldMkLst>
          <pc:docMk/>
          <pc:sldMk cId="1628919832" sldId="309"/>
        </pc:sldMkLst>
        <pc:spChg chg="mod">
          <ac:chgData name="Maraj Sunita - Comms &amp; Engagement" userId="" providerId="" clId="Web-{2E15959B-82D2-4DFD-90B1-B1F6C737D835}" dt="2023-07-05T09:46:39.282" v="125" actId="20577"/>
          <ac:spMkLst>
            <pc:docMk/>
            <pc:sldMk cId="1628919832" sldId="309"/>
            <ac:spMk id="3" creationId="{11D3CF47-B1DA-23ED-8900-0781226F70C4}"/>
          </ac:spMkLst>
        </pc:spChg>
      </pc:sldChg>
      <pc:sldChg chg="modSp">
        <pc:chgData name="Maraj Sunita - Comms &amp; Engagement" userId="" providerId="" clId="Web-{2E15959B-82D2-4DFD-90B1-B1F6C737D835}" dt="2023-07-05T09:44:35.390" v="83" actId="20577"/>
        <pc:sldMkLst>
          <pc:docMk/>
          <pc:sldMk cId="1828786002" sldId="311"/>
        </pc:sldMkLst>
        <pc:spChg chg="mod">
          <ac:chgData name="Maraj Sunita - Comms &amp; Engagement" userId="" providerId="" clId="Web-{2E15959B-82D2-4DFD-90B1-B1F6C737D835}" dt="2023-07-05T09:44:35.390" v="83" actId="20577"/>
          <ac:spMkLst>
            <pc:docMk/>
            <pc:sldMk cId="1828786002" sldId="311"/>
            <ac:spMk id="3" creationId="{59C0AC23-4BA3-16AB-21F7-C3F2E5513C3E}"/>
          </ac:spMkLst>
        </pc:spChg>
      </pc:sldChg>
      <pc:sldChg chg="modSp">
        <pc:chgData name="Maraj Sunita - Comms &amp; Engagement" userId="" providerId="" clId="Web-{2E15959B-82D2-4DFD-90B1-B1F6C737D835}" dt="2023-07-05T09:36:10.555" v="18" actId="20577"/>
        <pc:sldMkLst>
          <pc:docMk/>
          <pc:sldMk cId="2856779233" sldId="312"/>
        </pc:sldMkLst>
        <pc:spChg chg="mod">
          <ac:chgData name="Maraj Sunita - Comms &amp; Engagement" userId="" providerId="" clId="Web-{2E15959B-82D2-4DFD-90B1-B1F6C737D835}" dt="2023-07-05T09:36:07.430" v="16" actId="20577"/>
          <ac:spMkLst>
            <pc:docMk/>
            <pc:sldMk cId="2856779233" sldId="312"/>
            <ac:spMk id="7" creationId="{EA624CF3-A26B-A380-8F10-ABD16ABDB89F}"/>
          </ac:spMkLst>
        </pc:spChg>
        <pc:spChg chg="mod">
          <ac:chgData name="Maraj Sunita - Comms &amp; Engagement" userId="" providerId="" clId="Web-{2E15959B-82D2-4DFD-90B1-B1F6C737D835}" dt="2023-07-05T09:36:10.555" v="18" actId="20577"/>
          <ac:spMkLst>
            <pc:docMk/>
            <pc:sldMk cId="2856779233" sldId="312"/>
            <ac:spMk id="8" creationId="{FFA4B90D-9E8B-8618-9558-93CFA0BF2F10}"/>
          </ac:spMkLst>
        </pc:spChg>
        <pc:spChg chg="mod">
          <ac:chgData name="Maraj Sunita - Comms &amp; Engagement" userId="" providerId="" clId="Web-{2E15959B-82D2-4DFD-90B1-B1F6C737D835}" dt="2023-07-05T09:36:01.743" v="14" actId="14100"/>
          <ac:spMkLst>
            <pc:docMk/>
            <pc:sldMk cId="2856779233" sldId="312"/>
            <ac:spMk id="9" creationId="{3520B90F-A184-7D34-B7CB-CC83DBC65227}"/>
          </ac:spMkLst>
        </pc:spChg>
      </pc:sldChg>
      <pc:sldChg chg="addSp modSp add replId">
        <pc:chgData name="Maraj Sunita - Comms &amp; Engagement" userId="" providerId="" clId="Web-{2E15959B-82D2-4DFD-90B1-B1F6C737D835}" dt="2023-07-05T09:42:53.076" v="48" actId="1076"/>
        <pc:sldMkLst>
          <pc:docMk/>
          <pc:sldMk cId="776794895" sldId="318"/>
        </pc:sldMkLst>
        <pc:spChg chg="mod">
          <ac:chgData name="Maraj Sunita - Comms &amp; Engagement" userId="" providerId="" clId="Web-{2E15959B-82D2-4DFD-90B1-B1F6C737D835}" dt="2023-07-05T09:42:53.076" v="48" actId="1076"/>
          <ac:spMkLst>
            <pc:docMk/>
            <pc:sldMk cId="776794895" sldId="318"/>
            <ac:spMk id="5" creationId="{9A185FDF-C121-B727-C4F6-35A6BFA508DC}"/>
          </ac:spMkLst>
        </pc:spChg>
        <pc:spChg chg="mod">
          <ac:chgData name="Maraj Sunita - Comms &amp; Engagement" userId="" providerId="" clId="Web-{2E15959B-82D2-4DFD-90B1-B1F6C737D835}" dt="2023-07-05T09:42:50.623" v="47" actId="1076"/>
          <ac:spMkLst>
            <pc:docMk/>
            <pc:sldMk cId="776794895" sldId="318"/>
            <ac:spMk id="6" creationId="{97193D60-3103-C578-5E0F-BE5E16ABA0F7}"/>
          </ac:spMkLst>
        </pc:spChg>
        <pc:picChg chg="add mod">
          <ac:chgData name="Maraj Sunita - Comms &amp; Engagement" userId="" providerId="" clId="Web-{2E15959B-82D2-4DFD-90B1-B1F6C737D835}" dt="2023-07-05T09:42:36.607" v="45" actId="14100"/>
          <ac:picMkLst>
            <pc:docMk/>
            <pc:sldMk cId="776794895" sldId="318"/>
            <ac:picMk id="2" creationId="{AF22B2CC-A500-C81A-BFF1-62E25BB6A162}"/>
          </ac:picMkLst>
        </pc:picChg>
      </pc:sldChg>
    </pc:docChg>
  </pc:docChgLst>
  <pc:docChgLst>
    <pc:chgData name="Maraj Sunita - Comms &amp; Engagement" userId="uBBI/MrjtSUgBZapYnaQjK1fAIRc4Iiquw2Ab7+MMIk=" providerId="None" clId="Web-{4188998F-B2F2-4D7F-B8A2-AAE24581FF5A}"/>
    <pc:docChg chg="modSld">
      <pc:chgData name="Maraj Sunita - Comms &amp; Engagement" userId="uBBI/MrjtSUgBZapYnaQjK1fAIRc4Iiquw2Ab7+MMIk=" providerId="None" clId="Web-{4188998F-B2F2-4D7F-B8A2-AAE24581FF5A}" dt="2023-07-03T08:48:31.456" v="6" actId="20577"/>
      <pc:docMkLst>
        <pc:docMk/>
      </pc:docMkLst>
      <pc:sldChg chg="modSp">
        <pc:chgData name="Maraj Sunita - Comms &amp; Engagement" userId="uBBI/MrjtSUgBZapYnaQjK1fAIRc4Iiquw2Ab7+MMIk=" providerId="None" clId="Web-{4188998F-B2F2-4D7F-B8A2-AAE24581FF5A}" dt="2023-07-03T08:48:31.456" v="6" actId="20577"/>
        <pc:sldMkLst>
          <pc:docMk/>
          <pc:sldMk cId="2895246426" sldId="295"/>
        </pc:sldMkLst>
        <pc:spChg chg="mod">
          <ac:chgData name="Maraj Sunita - Comms &amp; Engagement" userId="uBBI/MrjtSUgBZapYnaQjK1fAIRc4Iiquw2Ab7+MMIk=" providerId="None" clId="Web-{4188998F-B2F2-4D7F-B8A2-AAE24581FF5A}" dt="2023-07-03T08:48:31.456" v="6" actId="20577"/>
          <ac:spMkLst>
            <pc:docMk/>
            <pc:sldMk cId="2895246426" sldId="295"/>
            <ac:spMk id="2" creationId="{00000000-0000-0000-0000-000000000000}"/>
          </ac:spMkLst>
        </pc:spChg>
      </pc:sldChg>
    </pc:docChg>
  </pc:docChgLst>
  <pc:docChgLst>
    <pc:chgData name="Shulver Ruth - Comms &amp; Engagement" clId="Web-{AB57A4DA-76E2-4D72-B2EB-D977C07F7F48}"/>
    <pc:docChg chg="">
      <pc:chgData name="Shulver Ruth - Comms &amp; Engagement" userId="" providerId="" clId="Web-{AB57A4DA-76E2-4D72-B2EB-D977C07F7F48}" dt="2023-07-06T12:16:40.284" v="0"/>
      <pc:docMkLst>
        <pc:docMk/>
      </pc:docMkLst>
      <pc:sldChg chg="addCm">
        <pc:chgData name="Shulver Ruth - Comms &amp; Engagement" userId="" providerId="" clId="Web-{AB57A4DA-76E2-4D72-B2EB-D977C07F7F48}" dt="2023-07-06T12:16:40.284" v="0"/>
        <pc:sldMkLst>
          <pc:docMk/>
          <pc:sldMk cId="3244573679" sldId="302"/>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AB57A4DA-76E2-4D72-B2EB-D977C07F7F48}" dt="2023-07-06T12:16:40.284" v="0"/>
              <pc2:cmMkLst xmlns:pc2="http://schemas.microsoft.com/office/powerpoint/2019/9/main/command">
                <pc:docMk/>
                <pc:sldMk cId="3244573679" sldId="302"/>
                <pc2:cmMk id="{F80C7A30-D36C-49CD-AF18-7169F691C3BD}"/>
              </pc2:cmMkLst>
            </pc226:cmChg>
          </p:ext>
        </pc:extLst>
      </pc:sldChg>
    </pc:docChg>
  </pc:docChgLst>
  <pc:docChgLst>
    <pc:chgData name="Maraj Sunita - Comms &amp; Engagement" clId="Web-{2E0A343C-5A4A-478E-B971-5D4735C36B0F}"/>
    <pc:docChg chg="addSld modSld">
      <pc:chgData name="Maraj Sunita - Comms &amp; Engagement" userId="" providerId="" clId="Web-{2E0A343C-5A4A-478E-B971-5D4735C36B0F}" dt="2023-07-11T11:48:08.797" v="156" actId="14100"/>
      <pc:docMkLst>
        <pc:docMk/>
      </pc:docMkLst>
      <pc:sldChg chg="modSp">
        <pc:chgData name="Maraj Sunita - Comms &amp; Engagement" userId="" providerId="" clId="Web-{2E0A343C-5A4A-478E-B971-5D4735C36B0F}" dt="2023-07-11T11:44:32.935" v="140" actId="20577"/>
        <pc:sldMkLst>
          <pc:docMk/>
          <pc:sldMk cId="1628919832" sldId="309"/>
        </pc:sldMkLst>
        <pc:spChg chg="mod">
          <ac:chgData name="Maraj Sunita - Comms &amp; Engagement" userId="" providerId="" clId="Web-{2E0A343C-5A4A-478E-B971-5D4735C36B0F}" dt="2023-07-11T11:44:32.935" v="140" actId="20577"/>
          <ac:spMkLst>
            <pc:docMk/>
            <pc:sldMk cId="1628919832" sldId="309"/>
            <ac:spMk id="3" creationId="{11D3CF47-B1DA-23ED-8900-0781226F70C4}"/>
          </ac:spMkLst>
        </pc:spChg>
      </pc:sldChg>
      <pc:sldChg chg="modSp">
        <pc:chgData name="Maraj Sunita - Comms &amp; Engagement" userId="" providerId="" clId="Web-{2E0A343C-5A4A-478E-B971-5D4735C36B0F}" dt="2023-07-11T11:48:08.797" v="156" actId="14100"/>
        <pc:sldMkLst>
          <pc:docMk/>
          <pc:sldMk cId="639564211" sldId="323"/>
        </pc:sldMkLst>
        <pc:spChg chg="mod">
          <ac:chgData name="Maraj Sunita - Comms &amp; Engagement" userId="" providerId="" clId="Web-{2E0A343C-5A4A-478E-B971-5D4735C36B0F}" dt="2023-07-11T11:44:57.060" v="143" actId="1076"/>
          <ac:spMkLst>
            <pc:docMk/>
            <pc:sldMk cId="639564211" sldId="323"/>
            <ac:spMk id="3" creationId="{FD143315-798B-315D-8D5E-2E0CF09A5899}"/>
          </ac:spMkLst>
        </pc:spChg>
        <pc:spChg chg="mod">
          <ac:chgData name="Maraj Sunita - Comms &amp; Engagement" userId="" providerId="" clId="Web-{2E0A343C-5A4A-478E-B971-5D4735C36B0F}" dt="2023-07-11T11:48:08.797" v="156" actId="14100"/>
          <ac:spMkLst>
            <pc:docMk/>
            <pc:sldMk cId="639564211" sldId="323"/>
            <ac:spMk id="4" creationId="{030ED3BA-0997-AAFF-DD3F-0FA601B9D991}"/>
          </ac:spMkLst>
        </pc:spChg>
      </pc:sldChg>
      <pc:sldChg chg="modSp add replId">
        <pc:chgData name="Maraj Sunita - Comms &amp; Engagement" userId="" providerId="" clId="Web-{2E0A343C-5A4A-478E-B971-5D4735C36B0F}" dt="2023-07-11T11:45:21.592" v="146" actId="20577"/>
        <pc:sldMkLst>
          <pc:docMk/>
          <pc:sldMk cId="1991376079" sldId="325"/>
        </pc:sldMkLst>
        <pc:spChg chg="mod">
          <ac:chgData name="Maraj Sunita - Comms &amp; Engagement" userId="" providerId="" clId="Web-{2E0A343C-5A4A-478E-B971-5D4735C36B0F}" dt="2023-07-11T11:45:21.592" v="146" actId="20577"/>
          <ac:spMkLst>
            <pc:docMk/>
            <pc:sldMk cId="1991376079" sldId="325"/>
            <ac:spMk id="3" creationId="{FD143315-798B-315D-8D5E-2E0CF09A5899}"/>
          </ac:spMkLst>
        </pc:spChg>
        <pc:spChg chg="mod">
          <ac:chgData name="Maraj Sunita - Comms &amp; Engagement" userId="" providerId="" clId="Web-{2E0A343C-5A4A-478E-B971-5D4735C36B0F}" dt="2023-07-11T11:42:19.027" v="66" actId="14100"/>
          <ac:spMkLst>
            <pc:docMk/>
            <pc:sldMk cId="1991376079" sldId="325"/>
            <ac:spMk id="12" creationId="{1C45EF2B-3BA5-48C4-BF3B-168D1897229E}"/>
          </ac:spMkLst>
        </pc:spChg>
      </pc:sldChg>
      <pc:sldChg chg="addSp modSp add replId">
        <pc:chgData name="Maraj Sunita - Comms &amp; Engagement" userId="" providerId="" clId="Web-{2E0A343C-5A4A-478E-B971-5D4735C36B0F}" dt="2023-07-11T11:47:56.094" v="155" actId="1076"/>
        <pc:sldMkLst>
          <pc:docMk/>
          <pc:sldMk cId="505318733" sldId="326"/>
        </pc:sldMkLst>
        <pc:spChg chg="mod">
          <ac:chgData name="Maraj Sunita - Comms &amp; Engagement" userId="" providerId="" clId="Web-{2E0A343C-5A4A-478E-B971-5D4735C36B0F}" dt="2023-07-11T11:47:56.094" v="155" actId="1076"/>
          <ac:spMkLst>
            <pc:docMk/>
            <pc:sldMk cId="505318733" sldId="326"/>
            <ac:spMk id="3" creationId="{FD143315-798B-315D-8D5E-2E0CF09A5899}"/>
          </ac:spMkLst>
        </pc:spChg>
        <pc:spChg chg="mod">
          <ac:chgData name="Maraj Sunita - Comms &amp; Engagement" userId="" providerId="" clId="Web-{2E0A343C-5A4A-478E-B971-5D4735C36B0F}" dt="2023-07-11T11:47:53.235" v="154" actId="1076"/>
          <ac:spMkLst>
            <pc:docMk/>
            <pc:sldMk cId="505318733" sldId="326"/>
            <ac:spMk id="12" creationId="{1C45EF2B-3BA5-48C4-BF3B-168D1897229E}"/>
          </ac:spMkLst>
        </pc:spChg>
        <pc:picChg chg="add mod">
          <ac:chgData name="Maraj Sunita - Comms &amp; Engagement" userId="" providerId="" clId="Web-{2E0A343C-5A4A-478E-B971-5D4735C36B0F}" dt="2023-07-11T11:47:47.844" v="152" actId="14100"/>
          <ac:picMkLst>
            <pc:docMk/>
            <pc:sldMk cId="505318733" sldId="326"/>
            <ac:picMk id="2" creationId="{22879827-10FB-8729-F886-8FFBDE57B2E5}"/>
          </ac:picMkLst>
        </pc:picChg>
      </pc:sldChg>
    </pc:docChg>
  </pc:docChgLst>
  <pc:docChgLst>
    <pc:chgData name="Shulver Ruth - Comms &amp; Engagement" clId="Web-{7230DE06-724B-4CBE-B01F-BDEAC92293A2}"/>
    <pc:docChg chg="">
      <pc:chgData name="Shulver Ruth - Comms &amp; Engagement" userId="" providerId="" clId="Web-{7230DE06-724B-4CBE-B01F-BDEAC92293A2}" dt="2023-07-11T12:24:28.411" v="1"/>
      <pc:docMkLst>
        <pc:docMk/>
      </pc:docMkLst>
      <pc:sldChg chg="addCm">
        <pc:chgData name="Shulver Ruth - Comms &amp; Engagement" userId="" providerId="" clId="Web-{7230DE06-724B-4CBE-B01F-BDEAC92293A2}" dt="2023-07-11T12:23:19.331" v="0"/>
        <pc:sldMkLst>
          <pc:docMk/>
          <pc:sldMk cId="2246981828" sldId="292"/>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7230DE06-724B-4CBE-B01F-BDEAC92293A2}" dt="2023-07-11T12:23:19.331" v="0"/>
              <pc2:cmMkLst xmlns:pc2="http://schemas.microsoft.com/office/powerpoint/2019/9/main/command">
                <pc:docMk/>
                <pc:sldMk cId="2246981828" sldId="292"/>
                <pc2:cmMk id="{CFE97D2F-FF01-4187-A345-90CB52C0C19C}"/>
              </pc2:cmMkLst>
            </pc226:cmChg>
          </p:ext>
        </pc:extLst>
      </pc:sldChg>
      <pc:sldChg chg="addCm">
        <pc:chgData name="Shulver Ruth - Comms &amp; Engagement" userId="" providerId="" clId="Web-{7230DE06-724B-4CBE-B01F-BDEAC92293A2}" dt="2023-07-11T12:24:28.411" v="1"/>
        <pc:sldMkLst>
          <pc:docMk/>
          <pc:sldMk cId="3244573679" sldId="302"/>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7230DE06-724B-4CBE-B01F-BDEAC92293A2}" dt="2023-07-11T12:24:28.411" v="1"/>
              <pc2:cmMkLst xmlns:pc2="http://schemas.microsoft.com/office/powerpoint/2019/9/main/command">
                <pc:docMk/>
                <pc:sldMk cId="3244573679" sldId="302"/>
                <pc2:cmMk id="{B114E153-5B4A-4C4B-B42D-BBB308155B31}"/>
              </pc2:cmMkLst>
            </pc226:cmChg>
          </p:ext>
        </pc:extLst>
      </pc:sldChg>
    </pc:docChg>
  </pc:docChgLst>
  <pc:docChgLst>
    <pc:chgData clId="Web-{03BA6574-B045-4E04-88A7-F64FBEC15C1D}"/>
    <pc:docChg chg="modSld">
      <pc:chgData name="" userId="" providerId="" clId="Web-{03BA6574-B045-4E04-88A7-F64FBEC15C1D}" dt="2023-07-03T13:10:00.416" v="1" actId="1076"/>
      <pc:docMkLst>
        <pc:docMk/>
      </pc:docMkLst>
      <pc:sldChg chg="delSp modSp">
        <pc:chgData name="" userId="" providerId="" clId="Web-{03BA6574-B045-4E04-88A7-F64FBEC15C1D}" dt="2023-07-03T13:10:00.416" v="1" actId="1076"/>
        <pc:sldMkLst>
          <pc:docMk/>
          <pc:sldMk cId="1532328857" sldId="303"/>
        </pc:sldMkLst>
        <pc:spChg chg="mod">
          <ac:chgData name="" userId="" providerId="" clId="Web-{03BA6574-B045-4E04-88A7-F64FBEC15C1D}" dt="2023-07-03T13:10:00.416" v="1" actId="1076"/>
          <ac:spMkLst>
            <pc:docMk/>
            <pc:sldMk cId="1532328857" sldId="303"/>
            <ac:spMk id="8" creationId="{336FAEB0-F1E9-DFF2-0953-5D750888B629}"/>
          </ac:spMkLst>
        </pc:spChg>
        <pc:picChg chg="del">
          <ac:chgData name="" userId="" providerId="" clId="Web-{03BA6574-B045-4E04-88A7-F64FBEC15C1D}" dt="2023-07-03T13:09:58.322" v="0"/>
          <ac:picMkLst>
            <pc:docMk/>
            <pc:sldMk cId="1532328857" sldId="303"/>
            <ac:picMk id="2" creationId="{FC0E8222-B70B-31AB-5258-1E299560F0C1}"/>
          </ac:picMkLst>
        </pc:picChg>
      </pc:sldChg>
    </pc:docChg>
  </pc:docChgLst>
  <pc:docChgLst>
    <pc:chgData name="Maraj Sunita - Comms &amp; Engagement" clId="Web-{6862DFFC-8716-4B7B-9F5A-92A628F664E6}"/>
    <pc:docChg chg="modSld">
      <pc:chgData name="Maraj Sunita - Comms &amp; Engagement" userId="" providerId="" clId="Web-{6862DFFC-8716-4B7B-9F5A-92A628F664E6}" dt="2023-07-06T11:28:25.851" v="45" actId="20577"/>
      <pc:docMkLst>
        <pc:docMk/>
      </pc:docMkLst>
      <pc:sldChg chg="modSp modCm">
        <pc:chgData name="Maraj Sunita - Comms &amp; Engagement" userId="" providerId="" clId="Web-{6862DFFC-8716-4B7B-9F5A-92A628F664E6}" dt="2023-07-06T11:28:25.851" v="45" actId="20577"/>
        <pc:sldMkLst>
          <pc:docMk/>
          <pc:sldMk cId="2246981828" sldId="292"/>
        </pc:sldMkLst>
        <pc:spChg chg="mod">
          <ac:chgData name="Maraj Sunita - Comms &amp; Engagement" userId="" providerId="" clId="Web-{6862DFFC-8716-4B7B-9F5A-92A628F664E6}" dt="2023-07-06T11:28:25.851" v="45"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6862DFFC-8716-4B7B-9F5A-92A628F664E6}" dt="2023-07-06T11:28:25.851" v="45"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6862DFFC-8716-4B7B-9F5A-92A628F664E6}" dt="2023-07-06T11:28:25.851" v="45"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6862DFFC-8716-4B7B-9F5A-92A628F664E6}" dt="2023-07-06T11:28:25.851" v="45" actId="20577"/>
              <pc2:cmMkLst xmlns:pc2="http://schemas.microsoft.com/office/powerpoint/2019/9/main/command">
                <pc:docMk/>
                <pc:sldMk cId="2246981828" sldId="292"/>
                <pc2:cmMk id="{7654C6D4-B8D3-4C2C-B42F-EB0F3A575A97}"/>
              </pc2:cmMkLst>
            </pc226:cmChg>
          </p:ext>
        </pc:extLst>
      </pc:sldChg>
      <pc:sldChg chg="modSp modCm">
        <pc:chgData name="Maraj Sunita - Comms &amp; Engagement" userId="" providerId="" clId="Web-{6862DFFC-8716-4B7B-9F5A-92A628F664E6}" dt="2023-07-06T11:22:11.609" v="16" actId="20577"/>
        <pc:sldMkLst>
          <pc:docMk/>
          <pc:sldMk cId="2895246426" sldId="295"/>
        </pc:sldMkLst>
        <pc:spChg chg="mod">
          <ac:chgData name="Maraj Sunita - Comms &amp; Engagement" userId="" providerId="" clId="Web-{6862DFFC-8716-4B7B-9F5A-92A628F664E6}" dt="2023-07-06T11:22:11.609" v="16" actId="20577"/>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6862DFFC-8716-4B7B-9F5A-92A628F664E6}" dt="2023-07-06T11:22:11.609" v="16" actId="20577"/>
              <pc2:cmMkLst xmlns:pc2="http://schemas.microsoft.com/office/powerpoint/2019/9/main/command">
                <pc:docMk/>
                <pc:sldMk cId="2895246426" sldId="295"/>
                <pc2:cmMk id="{EB1EAD89-7FEC-49B3-B0B8-4711B8DFE93C}"/>
              </pc2:cmMkLst>
            </pc226:cmChg>
          </p:ext>
        </pc:extLst>
      </pc:sldChg>
      <pc:sldChg chg="modSp">
        <pc:chgData name="Maraj Sunita - Comms &amp; Engagement" userId="" providerId="" clId="Web-{6862DFFC-8716-4B7B-9F5A-92A628F664E6}" dt="2023-07-06T11:27:36.100" v="21" actId="20577"/>
        <pc:sldMkLst>
          <pc:docMk/>
          <pc:sldMk cId="1978599436" sldId="319"/>
        </pc:sldMkLst>
        <pc:spChg chg="mod">
          <ac:chgData name="Maraj Sunita - Comms &amp; Engagement" userId="" providerId="" clId="Web-{6862DFFC-8716-4B7B-9F5A-92A628F664E6}" dt="2023-07-06T11:27:36.100" v="21" actId="20577"/>
          <ac:spMkLst>
            <pc:docMk/>
            <pc:sldMk cId="1978599436" sldId="319"/>
            <ac:spMk id="2" creationId="{EFDE8651-3274-9807-30E1-1378CAE3CC35}"/>
          </ac:spMkLst>
        </pc:spChg>
      </pc:sldChg>
    </pc:docChg>
  </pc:docChgLst>
  <pc:docChgLst>
    <pc:chgData name="Maraj Sunita - Comms &amp; Engagement" clId="Web-{052C423F-B24F-4EA8-B35D-F8A01E38F014}"/>
    <pc:docChg chg="addSld delSld modSld sldOrd">
      <pc:chgData name="Maraj Sunita - Comms &amp; Engagement" userId="" providerId="" clId="Web-{052C423F-B24F-4EA8-B35D-F8A01E38F014}" dt="2023-07-10T16:20:29.480" v="1075" actId="1076"/>
      <pc:docMkLst>
        <pc:docMk/>
      </pc:docMkLst>
      <pc:sldChg chg="modSp">
        <pc:chgData name="Maraj Sunita - Comms &amp; Engagement" userId="" providerId="" clId="Web-{052C423F-B24F-4EA8-B35D-F8A01E38F014}" dt="2023-07-10T16:19:58.995" v="1069" actId="20577"/>
        <pc:sldMkLst>
          <pc:docMk/>
          <pc:sldMk cId="2683295928" sldId="268"/>
        </pc:sldMkLst>
        <pc:spChg chg="mod">
          <ac:chgData name="Maraj Sunita - Comms &amp; Engagement" userId="" providerId="" clId="Web-{052C423F-B24F-4EA8-B35D-F8A01E38F014}" dt="2023-07-10T13:15:37.873" v="139" actId="20577"/>
          <ac:spMkLst>
            <pc:docMk/>
            <pc:sldMk cId="2683295928" sldId="268"/>
            <ac:spMk id="2" creationId="{C3644854-B399-A403-BAD6-8EED2BE01DFE}"/>
          </ac:spMkLst>
        </pc:spChg>
        <pc:spChg chg="mod">
          <ac:chgData name="Maraj Sunita - Comms &amp; Engagement" userId="" providerId="" clId="Web-{052C423F-B24F-4EA8-B35D-F8A01E38F014}" dt="2023-07-10T13:20:05.535" v="162" actId="20577"/>
          <ac:spMkLst>
            <pc:docMk/>
            <pc:sldMk cId="2683295928" sldId="268"/>
            <ac:spMk id="5" creationId="{F0408499-96A4-E2F3-2712-67FC90AE29EF}"/>
          </ac:spMkLst>
        </pc:spChg>
        <pc:spChg chg="mod">
          <ac:chgData name="Maraj Sunita - Comms &amp; Engagement" userId="" providerId="" clId="Web-{052C423F-B24F-4EA8-B35D-F8A01E38F014}" dt="2023-07-10T16:19:58.995" v="1069" actId="20577"/>
          <ac:spMkLst>
            <pc:docMk/>
            <pc:sldMk cId="2683295928" sldId="268"/>
            <ac:spMk id="6" creationId="{F61F4D28-70AD-176E-EE41-51C744BF942B}"/>
          </ac:spMkLst>
        </pc:spChg>
      </pc:sldChg>
      <pc:sldChg chg="modSp modCm">
        <pc:chgData name="Maraj Sunita - Comms &amp; Engagement" userId="" providerId="" clId="Web-{052C423F-B24F-4EA8-B35D-F8A01E38F014}" dt="2023-07-10T16:00:56.863" v="764" actId="20577"/>
        <pc:sldMkLst>
          <pc:docMk/>
          <pc:sldMk cId="2246981828" sldId="292"/>
        </pc:sldMkLst>
        <pc:spChg chg="mod">
          <ac:chgData name="Maraj Sunita - Comms &amp; Engagement" userId="" providerId="" clId="Web-{052C423F-B24F-4EA8-B35D-F8A01E38F014}" dt="2023-07-10T16:00:56.863" v="764"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052C423F-B24F-4EA8-B35D-F8A01E38F014}" dt="2023-07-10T15:10:20.539" v="641"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052C423F-B24F-4EA8-B35D-F8A01E38F014}" dt="2023-07-10T15:10:20.539" v="641"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052C423F-B24F-4EA8-B35D-F8A01E38F014}" dt="2023-07-10T15:10:20.539" v="641"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araj Sunita - Comms &amp; Engagement" userId="" providerId="" clId="Web-{052C423F-B24F-4EA8-B35D-F8A01E38F014}" dt="2023-07-10T15:10:20.539" v="641" actId="20577"/>
              <pc2:cmMkLst xmlns:pc2="http://schemas.microsoft.com/office/powerpoint/2019/9/main/command">
                <pc:docMk/>
                <pc:sldMk cId="2246981828" sldId="292"/>
                <pc2:cmMk id="{4BA015DD-F585-4BF2-909E-8D5EE03AC62C}"/>
              </pc2:cmMkLst>
            </pc226:cmChg>
          </p:ext>
        </pc:extLst>
      </pc:sldChg>
      <pc:sldChg chg="modSp modCm">
        <pc:chgData name="Maraj Sunita - Comms &amp; Engagement" userId="" providerId="" clId="Web-{052C423F-B24F-4EA8-B35D-F8A01E38F014}" dt="2023-07-10T16:20:29.480" v="1075" actId="1076"/>
        <pc:sldMkLst>
          <pc:docMk/>
          <pc:sldMk cId="2895246426" sldId="295"/>
        </pc:sldMkLst>
        <pc:spChg chg="mod">
          <ac:chgData name="Maraj Sunita - Comms &amp; Engagement" userId="" providerId="" clId="Web-{052C423F-B24F-4EA8-B35D-F8A01E38F014}" dt="2023-07-10T16:20:26.620" v="1074" actId="20577"/>
          <ac:spMkLst>
            <pc:docMk/>
            <pc:sldMk cId="2895246426" sldId="295"/>
            <ac:spMk id="2" creationId="{00000000-0000-0000-0000-000000000000}"/>
          </ac:spMkLst>
        </pc:spChg>
        <pc:spChg chg="mod">
          <ac:chgData name="Maraj Sunita - Comms &amp; Engagement" userId="" providerId="" clId="Web-{052C423F-B24F-4EA8-B35D-F8A01E38F014}" dt="2023-07-10T16:20:29.480" v="1075" actId="1076"/>
          <ac:spMkLst>
            <pc:docMk/>
            <pc:sldMk cId="2895246426" sldId="295"/>
            <ac:spMk id="6" creationId="{DF832F3C-FED2-42D2-FCFF-1F584569AEE9}"/>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052C423F-B24F-4EA8-B35D-F8A01E38F014}" dt="2023-07-10T16:20:25.230" v="1072" actId="20577"/>
              <pc2:cmMkLst xmlns:pc2="http://schemas.microsoft.com/office/powerpoint/2019/9/main/command">
                <pc:docMk/>
                <pc:sldMk cId="2895246426" sldId="295"/>
                <pc2:cmMk id="{EB1EAD89-7FEC-49B3-B0B8-4711B8DFE93C}"/>
              </pc2:cmMkLst>
            </pc226:cmChg>
          </p:ext>
        </pc:extLst>
      </pc:sldChg>
      <pc:sldChg chg="modSp">
        <pc:chgData name="Maraj Sunita - Comms &amp; Engagement" userId="" providerId="" clId="Web-{052C423F-B24F-4EA8-B35D-F8A01E38F014}" dt="2023-07-10T16:19:56.463" v="1067" actId="20577"/>
        <pc:sldMkLst>
          <pc:docMk/>
          <pc:sldMk cId="3048487091" sldId="296"/>
        </pc:sldMkLst>
        <pc:spChg chg="mod">
          <ac:chgData name="Maraj Sunita - Comms &amp; Engagement" userId="" providerId="" clId="Web-{052C423F-B24F-4EA8-B35D-F8A01E38F014}" dt="2023-07-10T13:15:44.170" v="141" actId="20577"/>
          <ac:spMkLst>
            <pc:docMk/>
            <pc:sldMk cId="3048487091" sldId="296"/>
            <ac:spMk id="5" creationId="{F0408499-96A4-E2F3-2712-67FC90AE29EF}"/>
          </ac:spMkLst>
        </pc:spChg>
        <pc:spChg chg="mod">
          <ac:chgData name="Maraj Sunita - Comms &amp; Engagement" userId="" providerId="" clId="Web-{052C423F-B24F-4EA8-B35D-F8A01E38F014}" dt="2023-07-10T16:19:56.463" v="1067" actId="20577"/>
          <ac:spMkLst>
            <pc:docMk/>
            <pc:sldMk cId="3048487091" sldId="296"/>
            <ac:spMk id="6" creationId="{F61F4D28-70AD-176E-EE41-51C744BF942B}"/>
          </ac:spMkLst>
        </pc:spChg>
      </pc:sldChg>
      <pc:sldChg chg="modSp modCm">
        <pc:chgData name="Maraj Sunita - Comms &amp; Engagement" userId="" providerId="" clId="Web-{052C423F-B24F-4EA8-B35D-F8A01E38F014}" dt="2023-07-10T16:01:39.036" v="773" actId="20577"/>
        <pc:sldMkLst>
          <pc:docMk/>
          <pc:sldMk cId="955105798" sldId="297"/>
        </pc:sldMkLst>
        <pc:spChg chg="mod">
          <ac:chgData name="Maraj Sunita - Comms &amp; Engagement" userId="" providerId="" clId="Web-{052C423F-B24F-4EA8-B35D-F8A01E38F014}" dt="2023-07-10T16:01:39.036" v="773" actId="20577"/>
          <ac:spMkLst>
            <pc:docMk/>
            <pc:sldMk cId="955105798" sldId="29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052C423F-B24F-4EA8-B35D-F8A01E38F014}" dt="2023-07-10T16:01:10.097" v="771" actId="20577"/>
              <pc2:cmMkLst xmlns:pc2="http://schemas.microsoft.com/office/powerpoint/2019/9/main/command">
                <pc:docMk/>
                <pc:sldMk cId="955105798" sldId="297"/>
                <pc2:cmMk id="{7421817D-A01C-4F8D-9EE1-B853A33BC808}"/>
              </pc2:cmMkLst>
            </pc226:cmChg>
            <pc226:cmChg xmlns:pc226="http://schemas.microsoft.com/office/powerpoint/2022/06/main/command" chg="mod">
              <pc226:chgData name="Maraj Sunita - Comms &amp; Engagement" userId="" providerId="" clId="Web-{052C423F-B24F-4EA8-B35D-F8A01E38F014}" dt="2023-07-10T16:01:10.097" v="771" actId="20577"/>
              <pc2:cmMkLst xmlns:pc2="http://schemas.microsoft.com/office/powerpoint/2019/9/main/command">
                <pc:docMk/>
                <pc:sldMk cId="955105798" sldId="297"/>
                <pc2:cmMk id="{0E174BF8-DD12-43DA-BDA8-376A43C40C00}"/>
              </pc2:cmMkLst>
            </pc226:cmChg>
          </p:ext>
        </pc:extLst>
      </pc:sldChg>
      <pc:sldChg chg="modSp">
        <pc:chgData name="Maraj Sunita - Comms &amp; Engagement" userId="" providerId="" clId="Web-{052C423F-B24F-4EA8-B35D-F8A01E38F014}" dt="2023-07-10T12:07:28.883" v="62" actId="20577"/>
        <pc:sldMkLst>
          <pc:docMk/>
          <pc:sldMk cId="3244573679" sldId="302"/>
        </pc:sldMkLst>
        <pc:spChg chg="mod">
          <ac:chgData name="Maraj Sunita - Comms &amp; Engagement" userId="" providerId="" clId="Web-{052C423F-B24F-4EA8-B35D-F8A01E38F014}" dt="2023-07-10T12:07:28.883" v="62" actId="20577"/>
          <ac:spMkLst>
            <pc:docMk/>
            <pc:sldMk cId="3244573679" sldId="302"/>
            <ac:spMk id="2" creationId="{785D3939-CF8D-8092-53D8-947AA2ED14AC}"/>
          </ac:spMkLst>
        </pc:spChg>
        <pc:spChg chg="mod">
          <ac:chgData name="Maraj Sunita - Comms &amp; Engagement" userId="" providerId="" clId="Web-{052C423F-B24F-4EA8-B35D-F8A01E38F014}" dt="2023-07-10T12:05:22.022" v="9" actId="1076"/>
          <ac:spMkLst>
            <pc:docMk/>
            <pc:sldMk cId="3244573679" sldId="302"/>
            <ac:spMk id="6" creationId="{2727E5A8-F1C6-BC14-8196-4D92C31BFED0}"/>
          </ac:spMkLst>
        </pc:spChg>
      </pc:sldChg>
      <pc:sldChg chg="modSp">
        <pc:chgData name="Maraj Sunita - Comms &amp; Engagement" userId="" providerId="" clId="Web-{052C423F-B24F-4EA8-B35D-F8A01E38F014}" dt="2023-07-10T16:19:32.869" v="1062" actId="20577"/>
        <pc:sldMkLst>
          <pc:docMk/>
          <pc:sldMk cId="1628919832" sldId="309"/>
        </pc:sldMkLst>
        <pc:spChg chg="mod">
          <ac:chgData name="Maraj Sunita - Comms &amp; Engagement" userId="" providerId="" clId="Web-{052C423F-B24F-4EA8-B35D-F8A01E38F014}" dt="2023-07-10T16:19:32.869" v="1062" actId="20577"/>
          <ac:spMkLst>
            <pc:docMk/>
            <pc:sldMk cId="1628919832" sldId="309"/>
            <ac:spMk id="3" creationId="{11D3CF47-B1DA-23ED-8900-0781226F70C4}"/>
          </ac:spMkLst>
        </pc:spChg>
      </pc:sldChg>
      <pc:sldChg chg="modSp addCm">
        <pc:chgData name="Maraj Sunita - Comms &amp; Engagement" userId="" providerId="" clId="Web-{052C423F-B24F-4EA8-B35D-F8A01E38F014}" dt="2023-07-10T13:22:13.897" v="164" actId="20577"/>
        <pc:sldMkLst>
          <pc:docMk/>
          <pc:sldMk cId="2856779233" sldId="312"/>
        </pc:sldMkLst>
        <pc:spChg chg="mod">
          <ac:chgData name="Maraj Sunita - Comms &amp; Engagement" userId="" providerId="" clId="Web-{052C423F-B24F-4EA8-B35D-F8A01E38F014}" dt="2023-07-10T13:22:13.897" v="164" actId="20577"/>
          <ac:spMkLst>
            <pc:docMk/>
            <pc:sldMk cId="2856779233" sldId="312"/>
            <ac:spMk id="7" creationId="{EA624CF3-A26B-A380-8F10-ABD16ABDB89F}"/>
          </ac:spMkLst>
        </pc:spChg>
        <pc:extLst>
          <p:ext xmlns:p="http://schemas.openxmlformats.org/presentationml/2006/main" uri="{D6D511B9-2390-475A-947B-AFAB55BFBCF1}">
            <pc226:cmChg xmlns:pc226="http://schemas.microsoft.com/office/powerpoint/2022/06/main/command" chg="add">
              <pc226:chgData name="Maraj Sunita - Comms &amp; Engagement" userId="" providerId="" clId="Web-{052C423F-B24F-4EA8-B35D-F8A01E38F014}" dt="2023-07-10T09:55:45.466" v="0"/>
              <pc2:cmMkLst xmlns:pc2="http://schemas.microsoft.com/office/powerpoint/2019/9/main/command">
                <pc:docMk/>
                <pc:sldMk cId="2856779233" sldId="312"/>
                <pc2:cmMk id="{D9A9C3FF-1742-4187-A436-EE80267C6108}"/>
              </pc2:cmMkLst>
            </pc226:cmChg>
          </p:ext>
        </pc:extLst>
      </pc:sldChg>
      <pc:sldChg chg="modSp">
        <pc:chgData name="Maraj Sunita - Comms &amp; Engagement" userId="" providerId="" clId="Web-{052C423F-B24F-4EA8-B35D-F8A01E38F014}" dt="2023-07-10T16:19:46.791" v="1064" actId="20577"/>
        <pc:sldMkLst>
          <pc:docMk/>
          <pc:sldMk cId="2613332251" sldId="314"/>
        </pc:sldMkLst>
        <pc:spChg chg="mod">
          <ac:chgData name="Maraj Sunita - Comms &amp; Engagement" userId="" providerId="" clId="Web-{052C423F-B24F-4EA8-B35D-F8A01E38F014}" dt="2023-07-10T13:18:34.611" v="158" actId="20577"/>
          <ac:spMkLst>
            <pc:docMk/>
            <pc:sldMk cId="2613332251" sldId="314"/>
            <ac:spMk id="5" creationId="{F0408499-96A4-E2F3-2712-67FC90AE29EF}"/>
          </ac:spMkLst>
        </pc:spChg>
        <pc:spChg chg="mod">
          <ac:chgData name="Maraj Sunita - Comms &amp; Engagement" userId="" providerId="" clId="Web-{052C423F-B24F-4EA8-B35D-F8A01E38F014}" dt="2023-07-10T16:19:46.791" v="1064" actId="20577"/>
          <ac:spMkLst>
            <pc:docMk/>
            <pc:sldMk cId="2613332251" sldId="314"/>
            <ac:spMk id="6" creationId="{F61F4D28-70AD-176E-EE41-51C744BF942B}"/>
          </ac:spMkLst>
        </pc:spChg>
      </pc:sldChg>
      <pc:sldChg chg="modSp">
        <pc:chgData name="Maraj Sunita - Comms &amp; Engagement" userId="" providerId="" clId="Web-{052C423F-B24F-4EA8-B35D-F8A01E38F014}" dt="2023-07-10T13:16:19.139" v="148" actId="20577"/>
        <pc:sldMkLst>
          <pc:docMk/>
          <pc:sldMk cId="776794895" sldId="318"/>
        </pc:sldMkLst>
        <pc:spChg chg="mod">
          <ac:chgData name="Maraj Sunita - Comms &amp; Engagement" userId="" providerId="" clId="Web-{052C423F-B24F-4EA8-B35D-F8A01E38F014}" dt="2023-07-10T13:16:19.139" v="148" actId="20577"/>
          <ac:spMkLst>
            <pc:docMk/>
            <pc:sldMk cId="776794895" sldId="318"/>
            <ac:spMk id="6" creationId="{97193D60-3103-C578-5E0F-BE5E16ABA0F7}"/>
          </ac:spMkLst>
        </pc:spChg>
      </pc:sldChg>
      <pc:sldChg chg="modCm">
        <pc:chgData name="Maraj Sunita - Comms &amp; Engagement" userId="" providerId="" clId="Web-{052C423F-B24F-4EA8-B35D-F8A01E38F014}" dt="2023-07-10T13:27:48.857" v="257"/>
        <pc:sldMkLst>
          <pc:docMk/>
          <pc:sldMk cId="1978599436" sldId="319"/>
        </pc:sldMkLst>
        <pc:extLst>
          <p:ext xmlns:p="http://schemas.openxmlformats.org/presentationml/2006/main" uri="{D6D511B9-2390-475A-947B-AFAB55BFBCF1}">
            <pc226:cmChg xmlns:pc226="http://schemas.microsoft.com/office/powerpoint/2022/06/main/command" chg="">
              <pc226:chgData name="Maraj Sunita - Comms &amp; Engagement" userId="" providerId="" clId="Web-{052C423F-B24F-4EA8-B35D-F8A01E38F014}" dt="2023-07-10T13:27:48.857" v="257"/>
              <pc2:cmMkLst xmlns:pc2="http://schemas.microsoft.com/office/powerpoint/2019/9/main/command">
                <pc:docMk/>
                <pc:sldMk cId="1978599436" sldId="319"/>
                <pc2:cmMk id="{26D81B08-E349-4709-8123-8061ECEC4838}"/>
              </pc2:cmMkLst>
              <pc226:cmRplyChg chg="add">
                <pc226:chgData name="Maraj Sunita - Comms &amp; Engagement" userId="" providerId="" clId="Web-{052C423F-B24F-4EA8-B35D-F8A01E38F014}" dt="2023-07-10T13:27:48.857" v="257"/>
                <pc2:cmRplyMkLst xmlns:pc2="http://schemas.microsoft.com/office/powerpoint/2019/9/main/command">
                  <pc:docMk/>
                  <pc:sldMk cId="1978599436" sldId="319"/>
                  <pc2:cmMk id="{26D81B08-E349-4709-8123-8061ECEC4838}"/>
                  <pc2:cmRplyMk id="{23DD4FF8-8DC8-4C90-8427-7E8526B4C587}"/>
                </pc2:cmRplyMkLst>
              </pc226:cmRplyChg>
            </pc226:cmChg>
          </p:ext>
        </pc:extLst>
      </pc:sldChg>
      <pc:sldChg chg="addSp delSp modSp">
        <pc:chgData name="Maraj Sunita - Comms &amp; Engagement" userId="" providerId="" clId="Web-{052C423F-B24F-4EA8-B35D-F8A01E38F014}" dt="2023-07-10T13:32:27.347" v="385" actId="20577"/>
        <pc:sldMkLst>
          <pc:docMk/>
          <pc:sldMk cId="3729283617" sldId="320"/>
        </pc:sldMkLst>
        <pc:spChg chg="add del mod">
          <ac:chgData name="Maraj Sunita - Comms &amp; Engagement" userId="" providerId="" clId="Web-{052C423F-B24F-4EA8-B35D-F8A01E38F014}" dt="2023-07-10T13:32:27.347" v="385" actId="20577"/>
          <ac:spMkLst>
            <pc:docMk/>
            <pc:sldMk cId="3729283617" sldId="320"/>
            <ac:spMk id="2" creationId="{8CF3B056-E7B0-8E6A-0AD6-8AC9FCF33494}"/>
          </ac:spMkLst>
        </pc:spChg>
        <pc:spChg chg="add del mod">
          <ac:chgData name="Maraj Sunita - Comms &amp; Engagement" userId="" providerId="" clId="Web-{052C423F-B24F-4EA8-B35D-F8A01E38F014}" dt="2023-07-10T13:25:52.323" v="256"/>
          <ac:spMkLst>
            <pc:docMk/>
            <pc:sldMk cId="3729283617" sldId="320"/>
            <ac:spMk id="5" creationId="{ADD613FD-BB78-CE67-2998-F7DC59BB383F}"/>
          </ac:spMkLst>
        </pc:spChg>
        <pc:spChg chg="add del mod">
          <ac:chgData name="Maraj Sunita - Comms &amp; Engagement" userId="" providerId="" clId="Web-{052C423F-B24F-4EA8-B35D-F8A01E38F014}" dt="2023-07-10T13:25:45.229" v="254"/>
          <ac:spMkLst>
            <pc:docMk/>
            <pc:sldMk cId="3729283617" sldId="320"/>
            <ac:spMk id="6" creationId="{A160AEA3-15EE-9488-D74A-B9F3777DDE7A}"/>
          </ac:spMkLst>
        </pc:spChg>
        <pc:spChg chg="add del mod">
          <ac:chgData name="Maraj Sunita - Comms &amp; Engagement" userId="" providerId="" clId="Web-{052C423F-B24F-4EA8-B35D-F8A01E38F014}" dt="2023-07-10T13:25:36.479" v="239"/>
          <ac:spMkLst>
            <pc:docMk/>
            <pc:sldMk cId="3729283617" sldId="320"/>
            <ac:spMk id="7" creationId="{8CCF99EB-5B53-C4DA-DC3C-9EC2EAB5B0D8}"/>
          </ac:spMkLst>
        </pc:spChg>
        <pc:spChg chg="add del mod">
          <ac:chgData name="Maraj Sunita - Comms &amp; Engagement" userId="" providerId="" clId="Web-{052C423F-B24F-4EA8-B35D-F8A01E38F014}" dt="2023-07-10T13:25:27.557" v="231"/>
          <ac:spMkLst>
            <pc:docMk/>
            <pc:sldMk cId="3729283617" sldId="320"/>
            <ac:spMk id="9" creationId="{0574E173-A4AB-CB53-1A78-10CE3543FDAF}"/>
          </ac:spMkLst>
        </pc:spChg>
        <pc:spChg chg="add del mod">
          <ac:chgData name="Maraj Sunita - Comms &amp; Engagement" userId="" providerId="" clId="Web-{052C423F-B24F-4EA8-B35D-F8A01E38F014}" dt="2023-07-10T13:30:01.844" v="322"/>
          <ac:spMkLst>
            <pc:docMk/>
            <pc:sldMk cId="3729283617" sldId="320"/>
            <ac:spMk id="11" creationId="{6CCD9FE8-FA93-5FEA-7D26-4CBBCE9AC6F4}"/>
          </ac:spMkLst>
        </pc:spChg>
        <pc:spChg chg="add del mod">
          <ac:chgData name="Maraj Sunita - Comms &amp; Engagement" userId="" providerId="" clId="Web-{052C423F-B24F-4EA8-B35D-F8A01E38F014}" dt="2023-07-10T13:30:37.469" v="327"/>
          <ac:spMkLst>
            <pc:docMk/>
            <pc:sldMk cId="3729283617" sldId="320"/>
            <ac:spMk id="13" creationId="{790F3929-E658-4625-AD1C-026F6B44150D}"/>
          </ac:spMkLst>
        </pc:spChg>
        <pc:spChg chg="add del mod">
          <ac:chgData name="Maraj Sunita - Comms &amp; Engagement" userId="" providerId="" clId="Web-{052C423F-B24F-4EA8-B35D-F8A01E38F014}" dt="2023-07-10T13:32:09.534" v="382"/>
          <ac:spMkLst>
            <pc:docMk/>
            <pc:sldMk cId="3729283617" sldId="320"/>
            <ac:spMk id="15" creationId="{C4000DB9-7364-0ECC-D84E-399A99D5517A}"/>
          </ac:spMkLst>
        </pc:spChg>
      </pc:sldChg>
      <pc:sldChg chg="new del">
        <pc:chgData name="Maraj Sunita - Comms &amp; Engagement" userId="" providerId="" clId="Web-{052C423F-B24F-4EA8-B35D-F8A01E38F014}" dt="2023-07-10T14:46:56.068" v="387"/>
        <pc:sldMkLst>
          <pc:docMk/>
          <pc:sldMk cId="220650568" sldId="321"/>
        </pc:sldMkLst>
      </pc:sldChg>
      <pc:sldChg chg="new del">
        <pc:chgData name="Maraj Sunita - Comms &amp; Engagement" userId="" providerId="" clId="Web-{052C423F-B24F-4EA8-B35D-F8A01E38F014}" dt="2023-07-10T14:47:20.380" v="389"/>
        <pc:sldMkLst>
          <pc:docMk/>
          <pc:sldMk cId="818742772" sldId="321"/>
        </pc:sldMkLst>
      </pc:sldChg>
      <pc:sldChg chg="addSp delSp modSp new ord">
        <pc:chgData name="Maraj Sunita - Comms &amp; Engagement" userId="" providerId="" clId="Web-{052C423F-B24F-4EA8-B35D-F8A01E38F014}" dt="2023-07-10T15:40:59.423" v="743" actId="14100"/>
        <pc:sldMkLst>
          <pc:docMk/>
          <pc:sldMk cId="1093570200" sldId="321"/>
        </pc:sldMkLst>
        <pc:spChg chg="del">
          <ac:chgData name="Maraj Sunita - Comms &amp; Engagement" userId="" providerId="" clId="Web-{052C423F-B24F-4EA8-B35D-F8A01E38F014}" dt="2023-07-10T14:51:55.837" v="439"/>
          <ac:spMkLst>
            <pc:docMk/>
            <pc:sldMk cId="1093570200" sldId="321"/>
            <ac:spMk id="2" creationId="{8E033C29-587E-DD0B-27D6-32249B32ACE3}"/>
          </ac:spMkLst>
        </pc:spChg>
        <pc:spChg chg="mod">
          <ac:chgData name="Maraj Sunita - Comms &amp; Engagement" userId="" providerId="" clId="Web-{052C423F-B24F-4EA8-B35D-F8A01E38F014}" dt="2023-07-10T15:32:53.229" v="685" actId="14100"/>
          <ac:spMkLst>
            <pc:docMk/>
            <pc:sldMk cId="1093570200" sldId="321"/>
            <ac:spMk id="3" creationId="{A5548BC8-619B-7483-A7A2-225C65CE644D}"/>
          </ac:spMkLst>
        </pc:spChg>
        <pc:spChg chg="mod">
          <ac:chgData name="Maraj Sunita - Comms &amp; Engagement" userId="" providerId="" clId="Web-{052C423F-B24F-4EA8-B35D-F8A01E38F014}" dt="2023-07-10T15:40:59.423" v="743" actId="14100"/>
          <ac:spMkLst>
            <pc:docMk/>
            <pc:sldMk cId="1093570200" sldId="321"/>
            <ac:spMk id="4" creationId="{DD3F6513-131E-A919-A1E3-B521C6AD3C29}"/>
          </ac:spMkLst>
        </pc:spChg>
        <pc:spChg chg="add del mod">
          <ac:chgData name="Maraj Sunita - Comms &amp; Engagement" userId="" providerId="" clId="Web-{052C423F-B24F-4EA8-B35D-F8A01E38F014}" dt="2023-07-10T14:58:16.217" v="444"/>
          <ac:spMkLst>
            <pc:docMk/>
            <pc:sldMk cId="1093570200" sldId="321"/>
            <ac:spMk id="7" creationId="{37144271-3F34-3245-A537-DD83518C522F}"/>
          </ac:spMkLst>
        </pc:spChg>
        <pc:picChg chg="add del mod ord">
          <ac:chgData name="Maraj Sunita - Comms &amp; Engagement" userId="" providerId="" clId="Web-{052C423F-B24F-4EA8-B35D-F8A01E38F014}" dt="2023-07-10T14:58:07.280" v="443"/>
          <ac:picMkLst>
            <pc:docMk/>
            <pc:sldMk cId="1093570200" sldId="321"/>
            <ac:picMk id="5" creationId="{A2308A68-3F4A-B5E0-3410-1EAB09B1ACAE}"/>
          </ac:picMkLst>
        </pc:picChg>
        <pc:picChg chg="add mod ord modCrop">
          <ac:chgData name="Maraj Sunita - Comms &amp; Engagement" userId="" providerId="" clId="Web-{052C423F-B24F-4EA8-B35D-F8A01E38F014}" dt="2023-07-10T15:32:37.572" v="681" actId="1076"/>
          <ac:picMkLst>
            <pc:docMk/>
            <pc:sldMk cId="1093570200" sldId="321"/>
            <ac:picMk id="8" creationId="{3E40E673-B9D0-BA59-7E27-CEC907978CA1}"/>
          </ac:picMkLst>
        </pc:picChg>
      </pc:sldChg>
      <pc:sldChg chg="modSp new add del">
        <pc:chgData name="Maraj Sunita - Comms &amp; Engagement" userId="" providerId="" clId="Web-{052C423F-B24F-4EA8-B35D-F8A01E38F014}" dt="2023-07-10T13:25:18.682" v="221"/>
        <pc:sldMkLst>
          <pc:docMk/>
          <pc:sldMk cId="3460032691" sldId="321"/>
        </pc:sldMkLst>
        <pc:spChg chg="mod">
          <ac:chgData name="Maraj Sunita - Comms &amp; Engagement" userId="" providerId="" clId="Web-{052C423F-B24F-4EA8-B35D-F8A01E38F014}" dt="2023-07-10T13:25:17.791" v="220" actId="20577"/>
          <ac:spMkLst>
            <pc:docMk/>
            <pc:sldMk cId="3460032691" sldId="321"/>
            <ac:spMk id="4" creationId="{45D1F5FC-7479-61E1-C00C-6CEDD3A68099}"/>
          </ac:spMkLst>
        </pc:spChg>
      </pc:sldChg>
      <pc:sldChg chg="addSp delSp modSp add replId">
        <pc:chgData name="Maraj Sunita - Comms &amp; Engagement" userId="" providerId="" clId="Web-{052C423F-B24F-4EA8-B35D-F8A01E38F014}" dt="2023-07-10T15:42:41.627" v="762" actId="1076"/>
        <pc:sldMkLst>
          <pc:docMk/>
          <pc:sldMk cId="139151095" sldId="322"/>
        </pc:sldMkLst>
        <pc:spChg chg="mod">
          <ac:chgData name="Maraj Sunita - Comms &amp; Engagement" userId="" providerId="" clId="Web-{052C423F-B24F-4EA8-B35D-F8A01E38F014}" dt="2023-07-10T15:38:17.311" v="687" actId="20577"/>
          <ac:spMkLst>
            <pc:docMk/>
            <pc:sldMk cId="139151095" sldId="322"/>
            <ac:spMk id="4" creationId="{DD3F6513-131E-A919-A1E3-B521C6AD3C29}"/>
          </ac:spMkLst>
        </pc:spChg>
        <pc:spChg chg="add del mod">
          <ac:chgData name="Maraj Sunita - Comms &amp; Engagement" userId="" providerId="" clId="Web-{052C423F-B24F-4EA8-B35D-F8A01E38F014}" dt="2023-07-10T15:38:22.093" v="692"/>
          <ac:spMkLst>
            <pc:docMk/>
            <pc:sldMk cId="139151095" sldId="322"/>
            <ac:spMk id="6" creationId="{68F57F2E-5CED-10DA-D837-167A9FCFB235}"/>
          </ac:spMkLst>
        </pc:spChg>
        <pc:spChg chg="add mod">
          <ac:chgData name="Maraj Sunita - Comms &amp; Engagement" userId="" providerId="" clId="Web-{052C423F-B24F-4EA8-B35D-F8A01E38F014}" dt="2023-07-10T15:42:41.627" v="762" actId="1076"/>
          <ac:spMkLst>
            <pc:docMk/>
            <pc:sldMk cId="139151095" sldId="322"/>
            <ac:spMk id="7" creationId="{EDB89118-68B0-B899-93D7-231D29913A23}"/>
          </ac:spMkLst>
        </pc:spChg>
        <pc:graphicFrameChg chg="add del mod">
          <ac:chgData name="Maraj Sunita - Comms &amp; Engagement" userId="" providerId="" clId="Web-{052C423F-B24F-4EA8-B35D-F8A01E38F014}" dt="2023-07-10T15:38:22.093" v="693"/>
          <ac:graphicFrameMkLst>
            <pc:docMk/>
            <pc:sldMk cId="139151095" sldId="322"/>
            <ac:graphicFrameMk id="5" creationId="{C3733D4B-F6B4-C9F7-B343-CB4DF0DBC679}"/>
          </ac:graphicFrameMkLst>
        </pc:graphicFrameChg>
      </pc:sldChg>
      <pc:sldChg chg="addSp delSp modSp new">
        <pc:chgData name="Maraj Sunita - Comms &amp; Engagement" userId="" providerId="" clId="Web-{052C423F-B24F-4EA8-B35D-F8A01E38F014}" dt="2023-07-10T16:17:46.930" v="969" actId="1076"/>
        <pc:sldMkLst>
          <pc:docMk/>
          <pc:sldMk cId="639564211" sldId="323"/>
        </pc:sldMkLst>
        <pc:spChg chg="del">
          <ac:chgData name="Maraj Sunita - Comms &amp; Engagement" userId="" providerId="" clId="Web-{052C423F-B24F-4EA8-B35D-F8A01E38F014}" dt="2023-07-10T16:09:33.357" v="843"/>
          <ac:spMkLst>
            <pc:docMk/>
            <pc:sldMk cId="639564211" sldId="323"/>
            <ac:spMk id="2" creationId="{87C67192-B6B6-9C32-0812-389352DBCC7D}"/>
          </ac:spMkLst>
        </pc:spChg>
        <pc:spChg chg="mod">
          <ac:chgData name="Maraj Sunita - Comms &amp; Engagement" userId="" providerId="" clId="Web-{052C423F-B24F-4EA8-B35D-F8A01E38F014}" dt="2023-07-10T16:09:44.233" v="848" actId="1076"/>
          <ac:spMkLst>
            <pc:docMk/>
            <pc:sldMk cId="639564211" sldId="323"/>
            <ac:spMk id="3" creationId="{FD143315-798B-315D-8D5E-2E0CF09A5899}"/>
          </ac:spMkLst>
        </pc:spChg>
        <pc:spChg chg="mod">
          <ac:chgData name="Maraj Sunita - Comms &amp; Engagement" userId="" providerId="" clId="Web-{052C423F-B24F-4EA8-B35D-F8A01E38F014}" dt="2023-07-10T16:17:46.930" v="969" actId="1076"/>
          <ac:spMkLst>
            <pc:docMk/>
            <pc:sldMk cId="639564211" sldId="323"/>
            <ac:spMk id="4" creationId="{030ED3BA-0997-AAFF-DD3F-0FA601B9D991}"/>
          </ac:spMkLst>
        </pc:spChg>
        <pc:spChg chg="add del mod">
          <ac:chgData name="Maraj Sunita - Comms &amp; Engagement" userId="" providerId="" clId="Web-{052C423F-B24F-4EA8-B35D-F8A01E38F014}" dt="2023-07-10T16:04:04.742" v="817"/>
          <ac:spMkLst>
            <pc:docMk/>
            <pc:sldMk cId="639564211" sldId="323"/>
            <ac:spMk id="7" creationId="{7803ED04-2046-53CD-FD8D-B2025C44E985}"/>
          </ac:spMkLst>
        </pc:spChg>
        <pc:graphicFrameChg chg="add del mod">
          <ac:chgData name="Maraj Sunita - Comms &amp; Engagement" userId="" providerId="" clId="Web-{052C423F-B24F-4EA8-B35D-F8A01E38F014}" dt="2023-07-10T16:04:04.742" v="818"/>
          <ac:graphicFrameMkLst>
            <pc:docMk/>
            <pc:sldMk cId="639564211" sldId="323"/>
            <ac:graphicFrameMk id="6" creationId="{A29A8E51-75EE-B131-837B-1CABAD802060}"/>
          </ac:graphicFrameMkLst>
        </pc:graphicFrameChg>
      </pc:sldChg>
      <pc:sldChg chg="addSp delSp modSp add replId">
        <pc:chgData name="Maraj Sunita - Comms &amp; Engagement" userId="" providerId="" clId="Web-{052C423F-B24F-4EA8-B35D-F8A01E38F014}" dt="2023-07-10T16:17:42.961" v="968" actId="20577"/>
        <pc:sldMkLst>
          <pc:docMk/>
          <pc:sldMk cId="2841911264" sldId="324"/>
        </pc:sldMkLst>
        <pc:spChg chg="mod">
          <ac:chgData name="Maraj Sunita - Comms &amp; Engagement" userId="" providerId="" clId="Web-{052C423F-B24F-4EA8-B35D-F8A01E38F014}" dt="2023-07-10T16:17:42.961" v="968" actId="20577"/>
          <ac:spMkLst>
            <pc:docMk/>
            <pc:sldMk cId="2841911264" sldId="324"/>
            <ac:spMk id="3" creationId="{FD143315-798B-315D-8D5E-2E0CF09A5899}"/>
          </ac:spMkLst>
        </pc:spChg>
        <pc:spChg chg="mod">
          <ac:chgData name="Maraj Sunita - Comms &amp; Engagement" userId="" providerId="" clId="Web-{052C423F-B24F-4EA8-B35D-F8A01E38F014}" dt="2023-07-10T16:11:21.578" v="886" actId="20577"/>
          <ac:spMkLst>
            <pc:docMk/>
            <pc:sldMk cId="2841911264" sldId="324"/>
            <ac:spMk id="4" creationId="{030ED3BA-0997-AAFF-DD3F-0FA601B9D991}"/>
          </ac:spMkLst>
        </pc:spChg>
        <pc:spChg chg="add del mod">
          <ac:chgData name="Maraj Sunita - Comms &amp; Engagement" userId="" providerId="" clId="Web-{052C423F-B24F-4EA8-B35D-F8A01E38F014}" dt="2023-07-10T16:13:24.034" v="891"/>
          <ac:spMkLst>
            <pc:docMk/>
            <pc:sldMk cId="2841911264" sldId="324"/>
            <ac:spMk id="6" creationId="{F0D6D2CD-4F3B-2224-D340-DC7063443188}"/>
          </ac:spMkLst>
        </pc:spChg>
        <pc:spChg chg="add mod">
          <ac:chgData name="Maraj Sunita - Comms &amp; Engagement" userId="" providerId="" clId="Web-{052C423F-B24F-4EA8-B35D-F8A01E38F014}" dt="2023-07-10T16:13:30.753" v="895"/>
          <ac:spMkLst>
            <pc:docMk/>
            <pc:sldMk cId="2841911264" sldId="324"/>
            <ac:spMk id="9" creationId="{90DFBADB-128D-7A63-10E8-487D564EFEF4}"/>
          </ac:spMkLst>
        </pc:spChg>
        <pc:spChg chg="add mod">
          <ac:chgData name="Maraj Sunita - Comms &amp; Engagement" userId="" providerId="" clId="Web-{052C423F-B24F-4EA8-B35D-F8A01E38F014}" dt="2023-07-10T16:17:38.398" v="965" actId="1076"/>
          <ac:spMkLst>
            <pc:docMk/>
            <pc:sldMk cId="2841911264" sldId="324"/>
            <ac:spMk id="12" creationId="{1C45EF2B-3BA5-48C4-BF3B-168D1897229E}"/>
          </ac:spMkLst>
        </pc:spChg>
        <pc:spChg chg="add del mod">
          <ac:chgData name="Maraj Sunita - Comms &amp; Engagement" userId="" providerId="" clId="Web-{052C423F-B24F-4EA8-B35D-F8A01E38F014}" dt="2023-07-10T16:16:18.943" v="951"/>
          <ac:spMkLst>
            <pc:docMk/>
            <pc:sldMk cId="2841911264" sldId="324"/>
            <ac:spMk id="15" creationId="{C944A51C-D22E-49E7-6E23-185A5C68FAD5}"/>
          </ac:spMkLst>
        </pc:spChg>
        <pc:graphicFrameChg chg="add del mod">
          <ac:chgData name="Maraj Sunita - Comms &amp; Engagement" userId="" providerId="" clId="Web-{052C423F-B24F-4EA8-B35D-F8A01E38F014}" dt="2023-07-10T16:13:24.034" v="892"/>
          <ac:graphicFrameMkLst>
            <pc:docMk/>
            <pc:sldMk cId="2841911264" sldId="324"/>
            <ac:graphicFrameMk id="5" creationId="{C66416DC-3764-FFCB-9BB7-7C2B2C588F9A}"/>
          </ac:graphicFrameMkLst>
        </pc:graphicFrameChg>
        <pc:graphicFrameChg chg="add del mod modGraphic">
          <ac:chgData name="Maraj Sunita - Comms &amp; Engagement" userId="" providerId="" clId="Web-{052C423F-B24F-4EA8-B35D-F8A01E38F014}" dt="2023-07-10T16:13:47.284" v="903"/>
          <ac:graphicFrameMkLst>
            <pc:docMk/>
            <pc:sldMk cId="2841911264" sldId="324"/>
            <ac:graphicFrameMk id="8" creationId="{55A54A8A-C215-1E38-E880-CB8B80CAD622}"/>
          </ac:graphicFrameMkLst>
        </pc:graphicFrameChg>
        <pc:graphicFrameChg chg="add del mod">
          <ac:chgData name="Maraj Sunita - Comms &amp; Engagement" userId="" providerId="" clId="Web-{052C423F-B24F-4EA8-B35D-F8A01E38F014}" dt="2023-07-10T16:14:03.785" v="905"/>
          <ac:graphicFrameMkLst>
            <pc:docMk/>
            <pc:sldMk cId="2841911264" sldId="324"/>
            <ac:graphicFrameMk id="11" creationId="{540B6352-1EEB-14E2-EC20-EE23E96EB26F}"/>
          </ac:graphicFrameMkLst>
        </pc:graphicFrameChg>
        <pc:graphicFrameChg chg="add del mod modGraphic">
          <ac:chgData name="Maraj Sunita - Comms &amp; Engagement" userId="" providerId="" clId="Web-{052C423F-B24F-4EA8-B35D-F8A01E38F014}" dt="2023-07-10T16:15:08.645" v="935"/>
          <ac:graphicFrameMkLst>
            <pc:docMk/>
            <pc:sldMk cId="2841911264" sldId="324"/>
            <ac:graphicFrameMk id="14" creationId="{E969F81A-AF8F-E1D7-7761-1CF7FEA05427}"/>
          </ac:graphicFrameMkLst>
        </pc:graphicFrameChg>
      </pc:sldChg>
    </pc:docChg>
  </pc:docChgLst>
  <pc:docChgLst>
    <pc:chgData name="Sampson Louisa - Communication &amp; Engagement" userId="S::louisa.sampson@met.police.uk::733bc98a-5c81-4007-a327-eeff5ca16059" providerId="AD" clId="Web-{86D333B3-876E-C8EF-FE3E-7BB2AC3DD290}"/>
    <pc:docChg chg="modSld sldOrd">
      <pc:chgData name="Sampson Louisa - Communication &amp; Engagement" userId="S::louisa.sampson@met.police.uk::733bc98a-5c81-4007-a327-eeff5ca16059" providerId="AD" clId="Web-{86D333B3-876E-C8EF-FE3E-7BB2AC3DD290}" dt="2023-07-14T14:21:27.148" v="27"/>
      <pc:docMkLst>
        <pc:docMk/>
      </pc:docMkLst>
      <pc:sldChg chg="modSp">
        <pc:chgData name="Sampson Louisa - Communication &amp; Engagement" userId="S::louisa.sampson@met.police.uk::733bc98a-5c81-4007-a327-eeff5ca16059" providerId="AD" clId="Web-{86D333B3-876E-C8EF-FE3E-7BB2AC3DD290}" dt="2023-07-14T14:21:09.319" v="24" actId="1076"/>
        <pc:sldMkLst>
          <pc:docMk/>
          <pc:sldMk cId="2683295928" sldId="268"/>
        </pc:sldMkLst>
        <pc:spChg chg="mod">
          <ac:chgData name="Sampson Louisa - Communication &amp; Engagement" userId="S::louisa.sampson@met.police.uk::733bc98a-5c81-4007-a327-eeff5ca16059" providerId="AD" clId="Web-{86D333B3-876E-C8EF-FE3E-7BB2AC3DD290}" dt="2023-07-14T14:21:09.319" v="24" actId="1076"/>
          <ac:spMkLst>
            <pc:docMk/>
            <pc:sldMk cId="2683295928" sldId="268"/>
            <ac:spMk id="5" creationId="{F0408499-96A4-E2F3-2712-67FC90AE29EF}"/>
          </ac:spMkLst>
        </pc:spChg>
      </pc:sldChg>
      <pc:sldChg chg="modSp ord">
        <pc:chgData name="Sampson Louisa - Communication &amp; Engagement" userId="S::louisa.sampson@met.police.uk::733bc98a-5c81-4007-a327-eeff5ca16059" providerId="AD" clId="Web-{86D333B3-876E-C8EF-FE3E-7BB2AC3DD290}" dt="2023-07-14T14:20:55.006" v="23" actId="14100"/>
        <pc:sldMkLst>
          <pc:docMk/>
          <pc:sldMk cId="3048487091" sldId="296"/>
        </pc:sldMkLst>
        <pc:picChg chg="mod">
          <ac:chgData name="Sampson Louisa - Communication &amp; Engagement" userId="S::louisa.sampson@met.police.uk::733bc98a-5c81-4007-a327-eeff5ca16059" providerId="AD" clId="Web-{86D333B3-876E-C8EF-FE3E-7BB2AC3DD290}" dt="2023-07-14T14:20:55.006" v="23" actId="14100"/>
          <ac:picMkLst>
            <pc:docMk/>
            <pc:sldMk cId="3048487091" sldId="296"/>
            <ac:picMk id="4" creationId="{00000000-0000-0000-0000-000000000000}"/>
          </ac:picMkLst>
        </pc:picChg>
      </pc:sldChg>
      <pc:sldChg chg="ord">
        <pc:chgData name="Sampson Louisa - Communication &amp; Engagement" userId="S::louisa.sampson@met.police.uk::733bc98a-5c81-4007-a327-eeff5ca16059" providerId="AD" clId="Web-{86D333B3-876E-C8EF-FE3E-7BB2AC3DD290}" dt="2023-07-14T14:21:27.148" v="27"/>
        <pc:sldMkLst>
          <pc:docMk/>
          <pc:sldMk cId="1828786002" sldId="311"/>
        </pc:sldMkLst>
      </pc:sldChg>
      <pc:sldChg chg="modSp">
        <pc:chgData name="Sampson Louisa - Communication &amp; Engagement" userId="S::louisa.sampson@met.police.uk::733bc98a-5c81-4007-a327-eeff5ca16059" providerId="AD" clId="Web-{86D333B3-876E-C8EF-FE3E-7BB2AC3DD290}" dt="2023-07-14T14:20:14.786" v="14" actId="20577"/>
        <pc:sldMkLst>
          <pc:docMk/>
          <pc:sldMk cId="3729283617" sldId="320"/>
        </pc:sldMkLst>
        <pc:spChg chg="mod">
          <ac:chgData name="Sampson Louisa - Communication &amp; Engagement" userId="S::louisa.sampson@met.police.uk::733bc98a-5c81-4007-a327-eeff5ca16059" providerId="AD" clId="Web-{86D333B3-876E-C8EF-FE3E-7BB2AC3DD290}" dt="2023-07-14T14:20:14.786" v="14" actId="20577"/>
          <ac:spMkLst>
            <pc:docMk/>
            <pc:sldMk cId="3729283617" sldId="320"/>
            <ac:spMk id="2" creationId="{8CF3B056-E7B0-8E6A-0AD6-8AC9FCF33494}"/>
          </ac:spMkLst>
        </pc:spChg>
      </pc:sldChg>
      <pc:sldChg chg="modSp ord">
        <pc:chgData name="Sampson Louisa - Communication &amp; Engagement" userId="S::louisa.sampson@met.police.uk::733bc98a-5c81-4007-a327-eeff5ca16059" providerId="AD" clId="Web-{86D333B3-876E-C8EF-FE3E-7BB2AC3DD290}" dt="2023-07-14T14:20:28.865" v="17" actId="14100"/>
        <pc:sldMkLst>
          <pc:docMk/>
          <pc:sldMk cId="1471926358" sldId="323"/>
        </pc:sldMkLst>
        <pc:picChg chg="mod">
          <ac:chgData name="Sampson Louisa - Communication &amp; Engagement" userId="S::louisa.sampson@met.police.uk::733bc98a-5c81-4007-a327-eeff5ca16059" providerId="AD" clId="Web-{86D333B3-876E-C8EF-FE3E-7BB2AC3DD290}" dt="2023-07-14T14:20:28.865" v="17" actId="14100"/>
          <ac:picMkLst>
            <pc:docMk/>
            <pc:sldMk cId="1471926358" sldId="323"/>
            <ac:picMk id="3" creationId="{00000000-0000-0000-0000-000000000000}"/>
          </ac:picMkLst>
        </pc:picChg>
      </pc:sldChg>
      <pc:sldChg chg="modSp">
        <pc:chgData name="Sampson Louisa - Communication &amp; Engagement" userId="S::louisa.sampson@met.police.uk::733bc98a-5c81-4007-a327-eeff5ca16059" providerId="AD" clId="Web-{86D333B3-876E-C8EF-FE3E-7BB2AC3DD290}" dt="2023-07-14T14:21:16.304" v="26" actId="1076"/>
        <pc:sldMkLst>
          <pc:docMk/>
          <pc:sldMk cId="2000065244" sldId="325"/>
        </pc:sldMkLst>
        <pc:spChg chg="mod">
          <ac:chgData name="Sampson Louisa - Communication &amp; Engagement" userId="S::louisa.sampson@met.police.uk::733bc98a-5c81-4007-a327-eeff5ca16059" providerId="AD" clId="Web-{86D333B3-876E-C8EF-FE3E-7BB2AC3DD290}" dt="2023-07-14T14:21:16.304" v="26" actId="1076"/>
          <ac:spMkLst>
            <pc:docMk/>
            <pc:sldMk cId="2000065244" sldId="325"/>
            <ac:spMk id="5" creationId="{F0408499-96A4-E2F3-2712-67FC90AE29EF}"/>
          </ac:spMkLst>
        </pc:spChg>
      </pc:sldChg>
    </pc:docChg>
  </pc:docChgLst>
  <pc:docChgLst>
    <pc:chgData name="Bunn Leah - Comms &amp; Engagement" clId="Web-{4E66EA7A-AE80-4DBA-85E1-3C3C3D66A6EE}"/>
    <pc:docChg chg="modSld">
      <pc:chgData name="Bunn Leah - Comms &amp; Engagement" userId="" providerId="" clId="Web-{4E66EA7A-AE80-4DBA-85E1-3C3C3D66A6EE}" dt="2023-07-13T16:41:05.674" v="44" actId="20577"/>
      <pc:docMkLst>
        <pc:docMk/>
      </pc:docMkLst>
      <pc:sldChg chg="modSp">
        <pc:chgData name="Bunn Leah - Comms &amp; Engagement" userId="" providerId="" clId="Web-{4E66EA7A-AE80-4DBA-85E1-3C3C3D66A6EE}" dt="2023-07-13T16:41:05.674" v="44" actId="20577"/>
        <pc:sldMkLst>
          <pc:docMk/>
          <pc:sldMk cId="3048487091" sldId="296"/>
        </pc:sldMkLst>
        <pc:spChg chg="mod">
          <ac:chgData name="Bunn Leah - Comms &amp; Engagement" userId="" providerId="" clId="Web-{4E66EA7A-AE80-4DBA-85E1-3C3C3D66A6EE}" dt="2023-07-13T16:41:05.674" v="44" actId="20577"/>
          <ac:spMkLst>
            <pc:docMk/>
            <pc:sldMk cId="3048487091" sldId="296"/>
            <ac:spMk id="5" creationId="{F0408499-96A4-E2F3-2712-67FC90AE29EF}"/>
          </ac:spMkLst>
        </pc:spChg>
      </pc:sldChg>
      <pc:sldChg chg="modSp">
        <pc:chgData name="Bunn Leah - Comms &amp; Engagement" userId="" providerId="" clId="Web-{4E66EA7A-AE80-4DBA-85E1-3C3C3D66A6EE}" dt="2023-07-13T16:40:40.439" v="33" actId="20577"/>
        <pc:sldMkLst>
          <pc:docMk/>
          <pc:sldMk cId="2613332251" sldId="314"/>
        </pc:sldMkLst>
        <pc:spChg chg="mod">
          <ac:chgData name="Bunn Leah - Comms &amp; Engagement" userId="" providerId="" clId="Web-{4E66EA7A-AE80-4DBA-85E1-3C3C3D66A6EE}" dt="2023-07-13T16:40:40.439" v="33" actId="20577"/>
          <ac:spMkLst>
            <pc:docMk/>
            <pc:sldMk cId="2613332251" sldId="314"/>
            <ac:spMk id="5" creationId="{F0408499-96A4-E2F3-2712-67FC90AE29EF}"/>
          </ac:spMkLst>
        </pc:spChg>
      </pc:sldChg>
    </pc:docChg>
  </pc:docChgLst>
  <pc:docChgLst>
    <pc:chgData name="Maraj Sunita - Comms &amp; Engagement" clId="Web-{E4F7EC0C-F456-48A4-9614-2ED8AB325225}"/>
    <pc:docChg chg="modSld">
      <pc:chgData name="Maraj Sunita - Comms &amp; Engagement" userId="" providerId="" clId="Web-{E4F7EC0C-F456-48A4-9614-2ED8AB325225}" dt="2023-07-13T13:41:43.793" v="34"/>
      <pc:docMkLst>
        <pc:docMk/>
      </pc:docMkLst>
      <pc:sldChg chg="modSp modCm">
        <pc:chgData name="Maraj Sunita - Comms &amp; Engagement" userId="" providerId="" clId="Web-{E4F7EC0C-F456-48A4-9614-2ED8AB325225}" dt="2023-07-13T13:41:43.793" v="34"/>
        <pc:sldMkLst>
          <pc:docMk/>
          <pc:sldMk cId="2246981828" sldId="292"/>
        </pc:sldMkLst>
        <pc:spChg chg="mod">
          <ac:chgData name="Maraj Sunita - Comms &amp; Engagement" userId="" providerId="" clId="Web-{E4F7EC0C-F456-48A4-9614-2ED8AB325225}" dt="2023-07-13T13:41:41.137" v="33"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E4F7EC0C-F456-48A4-9614-2ED8AB325225}" dt="2023-07-13T13:41:43.793" v="34"/>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E4F7EC0C-F456-48A4-9614-2ED8AB325225}" dt="2023-07-13T13:41:37.527" v="32"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E4F7EC0C-F456-48A4-9614-2ED8AB325225}" dt="2023-07-13T13:41:37.527" v="32"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araj Sunita - Comms &amp; Engagement" userId="" providerId="" clId="Web-{E4F7EC0C-F456-48A4-9614-2ED8AB325225}" dt="2023-07-13T13:41:37.527" v="32" actId="20577"/>
              <pc2:cmMkLst xmlns:pc2="http://schemas.microsoft.com/office/powerpoint/2019/9/main/command">
                <pc:docMk/>
                <pc:sldMk cId="2246981828" sldId="292"/>
                <pc2:cmMk id="{4BA015DD-F585-4BF2-909E-8D5EE03AC62C}"/>
              </pc2:cmMkLst>
            </pc226:cmChg>
          </p:ext>
        </pc:extLst>
      </pc:sldChg>
    </pc:docChg>
  </pc:docChgLst>
  <pc:docChgLst>
    <pc:chgData name="Shulver Ruth - Comms &amp; Engagement" clId="Web-{C577875E-986D-48DE-BA3B-59365D65260A}"/>
    <pc:docChg chg="">
      <pc:chgData name="Shulver Ruth - Comms &amp; Engagement" userId="" providerId="" clId="Web-{C577875E-986D-48DE-BA3B-59365D65260A}" dt="2023-07-06T12:21:09.829" v="2"/>
      <pc:docMkLst>
        <pc:docMk/>
      </pc:docMkLst>
      <pc:sldChg chg="addCm">
        <pc:chgData name="Shulver Ruth - Comms &amp; Engagement" userId="" providerId="" clId="Web-{C577875E-986D-48DE-BA3B-59365D65260A}" dt="2023-07-06T12:20:16.937" v="1"/>
        <pc:sldMkLst>
          <pc:docMk/>
          <pc:sldMk cId="613050217" sldId="310"/>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C577875E-986D-48DE-BA3B-59365D65260A}" dt="2023-07-06T12:20:16.937" v="1"/>
              <pc2:cmMkLst xmlns:pc2="http://schemas.microsoft.com/office/powerpoint/2019/9/main/command">
                <pc:docMk/>
                <pc:sldMk cId="613050217" sldId="310"/>
                <pc2:cmMk id="{45ED6C1B-6D2C-43CA-84EA-9A624D9E68BE}"/>
              </pc2:cmMkLst>
            </pc226:cmChg>
          </p:ext>
        </pc:extLst>
      </pc:sldChg>
      <pc:sldChg chg="addCm">
        <pc:chgData name="Shulver Ruth - Comms &amp; Engagement" userId="" providerId="" clId="Web-{C577875E-986D-48DE-BA3B-59365D65260A}" dt="2023-07-06T12:21:09.829" v="2"/>
        <pc:sldMkLst>
          <pc:docMk/>
          <pc:sldMk cId="2856779233" sldId="312"/>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C577875E-986D-48DE-BA3B-59365D65260A}" dt="2023-07-06T12:21:09.829" v="2"/>
              <pc2:cmMkLst xmlns:pc2="http://schemas.microsoft.com/office/powerpoint/2019/9/main/command">
                <pc:docMk/>
                <pc:sldMk cId="2856779233" sldId="312"/>
                <pc2:cmMk id="{3B07981A-827F-44A1-8C08-4DE6CE426FD7}"/>
              </pc2:cmMkLst>
            </pc226:cmChg>
          </p:ext>
        </pc:extLst>
      </pc:sldChg>
      <pc:sldChg chg="addCm">
        <pc:chgData name="Shulver Ruth - Comms &amp; Engagement" userId="" providerId="" clId="Web-{C577875E-986D-48DE-BA3B-59365D65260A}" dt="2023-07-06T12:19:39.217" v="0"/>
        <pc:sldMkLst>
          <pc:docMk/>
          <pc:sldMk cId="2613332251" sldId="314"/>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C577875E-986D-48DE-BA3B-59365D65260A}" dt="2023-07-06T12:19:39.217" v="0"/>
              <pc2:cmMkLst xmlns:pc2="http://schemas.microsoft.com/office/powerpoint/2019/9/main/command">
                <pc:docMk/>
                <pc:sldMk cId="2613332251" sldId="314"/>
                <pc2:cmMk id="{AF0E1DE1-DF38-435F-88E3-ABB71C201555}"/>
              </pc2:cmMkLst>
            </pc226:cmChg>
          </p:ext>
        </pc:extLst>
      </pc:sldChg>
    </pc:docChg>
  </pc:docChgLst>
  <pc:docChgLst>
    <pc:chgData name="Shulver Ruth - Comms &amp; Engagement" clId="Web-{A79A7216-9CDE-4772-AC8D-8E1EB6B5230E}"/>
    <pc:docChg chg="">
      <pc:chgData name="Shulver Ruth - Comms &amp; Engagement" userId="" providerId="" clId="Web-{A79A7216-9CDE-4772-AC8D-8E1EB6B5230E}" dt="2023-07-06T12:25:55.352" v="2"/>
      <pc:docMkLst>
        <pc:docMk/>
      </pc:docMkLst>
      <pc:sldChg chg="addCm">
        <pc:chgData name="Shulver Ruth - Comms &amp; Engagement" userId="" providerId="" clId="Web-{A79A7216-9CDE-4772-AC8D-8E1EB6B5230E}" dt="2023-07-06T12:23:17.615" v="0"/>
        <pc:sldMkLst>
          <pc:docMk/>
          <pc:sldMk cId="747473543" sldId="316"/>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A79A7216-9CDE-4772-AC8D-8E1EB6B5230E}" dt="2023-07-06T12:23:17.615" v="0"/>
              <pc2:cmMkLst xmlns:pc2="http://schemas.microsoft.com/office/powerpoint/2019/9/main/command">
                <pc:docMk/>
                <pc:sldMk cId="747473543" sldId="316"/>
                <pc2:cmMk id="{210F1551-CA07-453A-858B-255CC128FA77}"/>
              </pc2:cmMkLst>
            </pc226:cmChg>
          </p:ext>
        </pc:extLst>
      </pc:sldChg>
      <pc:sldChg chg="addCm">
        <pc:chgData name="Shulver Ruth - Comms &amp; Engagement" userId="" providerId="" clId="Web-{A79A7216-9CDE-4772-AC8D-8E1EB6B5230E}" dt="2023-07-06T12:25:55.352" v="2"/>
        <pc:sldMkLst>
          <pc:docMk/>
          <pc:sldMk cId="1978599436" sldId="319"/>
        </pc:sldMkLst>
        <pc:extLst>
          <p:ext xmlns:p="http://schemas.openxmlformats.org/presentationml/2006/main" uri="{D6D511B9-2390-475A-947B-AFAB55BFBCF1}">
            <pc226:cmChg xmlns:pc226="http://schemas.microsoft.com/office/powerpoint/2022/06/main/command" chg="add">
              <pc226:chgData name="Shulver Ruth - Comms &amp; Engagement" userId="" providerId="" clId="Web-{A79A7216-9CDE-4772-AC8D-8E1EB6B5230E}" dt="2023-07-06T12:25:55.352" v="2"/>
              <pc2:cmMkLst xmlns:pc2="http://schemas.microsoft.com/office/powerpoint/2019/9/main/command">
                <pc:docMk/>
                <pc:sldMk cId="1978599436" sldId="319"/>
                <pc2:cmMk id="{26D81B08-E349-4709-8123-8061ECEC4838}"/>
              </pc2:cmMkLst>
            </pc226:cmChg>
            <pc226:cmChg xmlns:pc226="http://schemas.microsoft.com/office/powerpoint/2022/06/main/command" chg="add">
              <pc226:chgData name="Shulver Ruth - Comms &amp; Engagement" userId="" providerId="" clId="Web-{A79A7216-9CDE-4772-AC8D-8E1EB6B5230E}" dt="2023-07-06T12:25:08.195" v="1"/>
              <pc2:cmMkLst xmlns:pc2="http://schemas.microsoft.com/office/powerpoint/2019/9/main/command">
                <pc:docMk/>
                <pc:sldMk cId="1978599436" sldId="319"/>
                <pc2:cmMk id="{88345909-AF79-45DD-A0E0-7AE5AEAD1E25}"/>
              </pc2:cmMkLst>
            </pc226:cmChg>
          </p:ext>
        </pc:extLst>
      </pc:sldChg>
    </pc:docChg>
  </pc:docChgLst>
  <pc:docChgLst>
    <pc:chgData name="Maraj Sunita - Comms &amp; Engagement" clId="Web-{40F8CA38-51CD-4F21-95A4-2C253D619A8B}"/>
    <pc:docChg chg="modSld">
      <pc:chgData name="Maraj Sunita - Comms &amp; Engagement" userId="" providerId="" clId="Web-{40F8CA38-51CD-4F21-95A4-2C253D619A8B}" dt="2023-07-05T16:10:18.963" v="16" actId="20577"/>
      <pc:docMkLst>
        <pc:docMk/>
      </pc:docMkLst>
      <pc:sldChg chg="modSp">
        <pc:chgData name="Maraj Sunita - Comms &amp; Engagement" userId="" providerId="" clId="Web-{40F8CA38-51CD-4F21-95A4-2C253D619A8B}" dt="2023-07-05T16:09:22.853" v="1" actId="20577"/>
        <pc:sldMkLst>
          <pc:docMk/>
          <pc:sldMk cId="2308792041" sldId="291"/>
        </pc:sldMkLst>
        <pc:spChg chg="mod">
          <ac:chgData name="Maraj Sunita - Comms &amp; Engagement" userId="" providerId="" clId="Web-{40F8CA38-51CD-4F21-95A4-2C253D619A8B}" dt="2023-07-05T16:09:22.853" v="1" actId="20577"/>
          <ac:spMkLst>
            <pc:docMk/>
            <pc:sldMk cId="2308792041" sldId="291"/>
            <ac:spMk id="8" creationId="{AEA790C1-5763-E6A7-98F4-8060E85F4FA6}"/>
          </ac:spMkLst>
        </pc:spChg>
      </pc:sldChg>
      <pc:sldChg chg="modSp">
        <pc:chgData name="Maraj Sunita - Comms &amp; Engagement" userId="" providerId="" clId="Web-{40F8CA38-51CD-4F21-95A4-2C253D619A8B}" dt="2023-07-05T16:09:36.135" v="4" actId="20577"/>
        <pc:sldMkLst>
          <pc:docMk/>
          <pc:sldMk cId="2246981828" sldId="292"/>
        </pc:sldMkLst>
        <pc:spChg chg="mod">
          <ac:chgData name="Maraj Sunita - Comms &amp; Engagement" userId="" providerId="" clId="Web-{40F8CA38-51CD-4F21-95A4-2C253D619A8B}" dt="2023-07-05T16:09:36.135" v="4" actId="20577"/>
          <ac:spMkLst>
            <pc:docMk/>
            <pc:sldMk cId="2246981828" sldId="292"/>
            <ac:spMk id="5" creationId="{9A185FDF-C121-B727-C4F6-35A6BFA508DC}"/>
          </ac:spMkLst>
        </pc:spChg>
      </pc:sldChg>
      <pc:sldChg chg="modSp modCm">
        <pc:chgData name="Maraj Sunita - Comms &amp; Engagement" userId="" providerId="" clId="Web-{40F8CA38-51CD-4F21-95A4-2C253D619A8B}" dt="2023-07-05T16:10:18.963" v="16" actId="20577"/>
        <pc:sldMkLst>
          <pc:docMk/>
          <pc:sldMk cId="2895246426" sldId="295"/>
        </pc:sldMkLst>
        <pc:spChg chg="mod">
          <ac:chgData name="Maraj Sunita - Comms &amp; Engagement" userId="" providerId="" clId="Web-{40F8CA38-51CD-4F21-95A4-2C253D619A8B}" dt="2023-07-05T16:10:18.963" v="16" actId="20577"/>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40F8CA38-51CD-4F21-95A4-2C253D619A8B}" dt="2023-07-05T16:10:14.760" v="15" actId="20577"/>
              <pc2:cmMkLst xmlns:pc2="http://schemas.microsoft.com/office/powerpoint/2019/9/main/command">
                <pc:docMk/>
                <pc:sldMk cId="2895246426" sldId="295"/>
                <pc2:cmMk id="{EB1EAD89-7FEC-49B3-B0B8-4711B8DFE93C}"/>
              </pc2:cmMkLst>
            </pc226:cmChg>
          </p:ext>
        </pc:extLst>
      </pc:sldChg>
      <pc:sldChg chg="modSp">
        <pc:chgData name="Maraj Sunita - Comms &amp; Engagement" userId="" providerId="" clId="Web-{40F8CA38-51CD-4F21-95A4-2C253D619A8B}" dt="2023-07-05T16:09:32.947" v="3" actId="20577"/>
        <pc:sldMkLst>
          <pc:docMk/>
          <pc:sldMk cId="1628919832" sldId="309"/>
        </pc:sldMkLst>
        <pc:spChg chg="mod">
          <ac:chgData name="Maraj Sunita - Comms &amp; Engagement" userId="" providerId="" clId="Web-{40F8CA38-51CD-4F21-95A4-2C253D619A8B}" dt="2023-07-05T16:09:32.947" v="3" actId="20577"/>
          <ac:spMkLst>
            <pc:docMk/>
            <pc:sldMk cId="1628919832" sldId="309"/>
            <ac:spMk id="3" creationId="{11D3CF47-B1DA-23ED-8900-0781226F70C4}"/>
          </ac:spMkLst>
        </pc:spChg>
      </pc:sldChg>
      <pc:sldChg chg="modSp">
        <pc:chgData name="Maraj Sunita - Comms &amp; Engagement" userId="" providerId="" clId="Web-{40F8CA38-51CD-4F21-95A4-2C253D619A8B}" dt="2023-07-05T16:09:50.994" v="5" actId="20577"/>
        <pc:sldMkLst>
          <pc:docMk/>
          <pc:sldMk cId="3729283617" sldId="320"/>
        </pc:sldMkLst>
        <pc:spChg chg="mod">
          <ac:chgData name="Maraj Sunita - Comms &amp; Engagement" userId="" providerId="" clId="Web-{40F8CA38-51CD-4F21-95A4-2C253D619A8B}" dt="2023-07-05T16:09:50.994" v="5" actId="20577"/>
          <ac:spMkLst>
            <pc:docMk/>
            <pc:sldMk cId="3729283617" sldId="320"/>
            <ac:spMk id="2" creationId="{8CF3B056-E7B0-8E6A-0AD6-8AC9FCF33494}"/>
          </ac:spMkLst>
        </pc:spChg>
      </pc:sldChg>
    </pc:docChg>
  </pc:docChgLst>
  <pc:docChgLst>
    <pc:chgData name="Maraj Sunita - Comms &amp; Engagement" clId="Web-{55386EE6-9A26-42E0-BDDC-6E40EB8F34DB}"/>
    <pc:docChg chg="modSld">
      <pc:chgData name="Maraj Sunita - Comms &amp; Engagement" userId="" providerId="" clId="Web-{55386EE6-9A26-42E0-BDDC-6E40EB8F34DB}" dt="2023-07-12T12:22:08.293" v="8" actId="20577"/>
      <pc:docMkLst>
        <pc:docMk/>
      </pc:docMkLst>
      <pc:sldChg chg="modSp">
        <pc:chgData name="Maraj Sunita - Comms &amp; Engagement" userId="" providerId="" clId="Web-{55386EE6-9A26-42E0-BDDC-6E40EB8F34DB}" dt="2023-07-12T12:22:08.293" v="8" actId="20577"/>
        <pc:sldMkLst>
          <pc:docMk/>
          <pc:sldMk cId="1093570200" sldId="321"/>
        </pc:sldMkLst>
        <pc:spChg chg="mod">
          <ac:chgData name="Maraj Sunita - Comms &amp; Engagement" userId="" providerId="" clId="Web-{55386EE6-9A26-42E0-BDDC-6E40EB8F34DB}" dt="2023-07-12T12:22:08.293" v="8" actId="20577"/>
          <ac:spMkLst>
            <pc:docMk/>
            <pc:sldMk cId="1093570200" sldId="321"/>
            <ac:spMk id="4" creationId="{DD3F6513-131E-A919-A1E3-B521C6AD3C29}"/>
          </ac:spMkLst>
        </pc:spChg>
      </pc:sldChg>
    </pc:docChg>
  </pc:docChgLst>
  <pc:docChgLst>
    <pc:chgData name="Maraj Sunita - Comms &amp; Engagement" clId="Web-{513BA075-1064-4ADC-8CBD-AAAC8B24A3AC}"/>
    <pc:docChg chg="modSld">
      <pc:chgData name="Maraj Sunita - Comms &amp; Engagement" userId="" providerId="" clId="Web-{513BA075-1064-4ADC-8CBD-AAAC8B24A3AC}" dt="2023-07-04T15:11:34.654" v="22" actId="20577"/>
      <pc:docMkLst>
        <pc:docMk/>
      </pc:docMkLst>
      <pc:sldChg chg="modSp">
        <pc:chgData name="Maraj Sunita - Comms &amp; Engagement" userId="" providerId="" clId="Web-{513BA075-1064-4ADC-8CBD-AAAC8B24A3AC}" dt="2023-07-04T15:09:58.622" v="0" actId="20577"/>
        <pc:sldMkLst>
          <pc:docMk/>
          <pc:sldMk cId="2308792041" sldId="291"/>
        </pc:sldMkLst>
        <pc:spChg chg="mod">
          <ac:chgData name="Maraj Sunita - Comms &amp; Engagement" userId="" providerId="" clId="Web-{513BA075-1064-4ADC-8CBD-AAAC8B24A3AC}" dt="2023-07-04T15:09:58.622" v="0" actId="20577"/>
          <ac:spMkLst>
            <pc:docMk/>
            <pc:sldMk cId="2308792041" sldId="291"/>
            <ac:spMk id="9" creationId="{53C1B658-610D-5F37-BAB5-E076D92D3A2F}"/>
          </ac:spMkLst>
        </pc:spChg>
      </pc:sldChg>
      <pc:sldChg chg="modSp">
        <pc:chgData name="Maraj Sunita - Comms &amp; Engagement" userId="" providerId="" clId="Web-{513BA075-1064-4ADC-8CBD-AAAC8B24A3AC}" dt="2023-07-04T15:11:34.654" v="22" actId="20577"/>
        <pc:sldMkLst>
          <pc:docMk/>
          <pc:sldMk cId="1628919832" sldId="309"/>
        </pc:sldMkLst>
        <pc:spChg chg="mod">
          <ac:chgData name="Maraj Sunita - Comms &amp; Engagement" userId="" providerId="" clId="Web-{513BA075-1064-4ADC-8CBD-AAAC8B24A3AC}" dt="2023-07-04T15:11:34.654" v="22" actId="20577"/>
          <ac:spMkLst>
            <pc:docMk/>
            <pc:sldMk cId="1628919832" sldId="309"/>
            <ac:spMk id="3" creationId="{11D3CF47-B1DA-23ED-8900-0781226F70C4}"/>
          </ac:spMkLst>
        </pc:spChg>
      </pc:sldChg>
    </pc:docChg>
  </pc:docChgLst>
  <pc:docChgLst>
    <pc:chgData name="Coles Tara - Transformation" clId="Web-{C3EFE55B-CEF2-4858-A8FC-76D48C18A3B0}"/>
    <pc:docChg chg="addSld delSld modSld">
      <pc:chgData name="Coles Tara - Transformation" userId="" providerId="" clId="Web-{C3EFE55B-CEF2-4858-A8FC-76D48C18A3B0}" dt="2023-07-05T15:23:58.150" v="31"/>
      <pc:docMkLst>
        <pc:docMk/>
      </pc:docMkLst>
      <pc:sldChg chg="addSp delSp modSp">
        <pc:chgData name="Coles Tara - Transformation" userId="" providerId="" clId="Web-{C3EFE55B-CEF2-4858-A8FC-76D48C18A3B0}" dt="2023-07-05T12:18:00.850" v="24"/>
        <pc:sldMkLst>
          <pc:docMk/>
          <pc:sldMk cId="1532328857" sldId="303"/>
        </pc:sldMkLst>
        <pc:spChg chg="mod">
          <ac:chgData name="Coles Tara - Transformation" userId="" providerId="" clId="Web-{C3EFE55B-CEF2-4858-A8FC-76D48C18A3B0}" dt="2023-07-05T12:17:51.209" v="22" actId="20577"/>
          <ac:spMkLst>
            <pc:docMk/>
            <pc:sldMk cId="1532328857" sldId="303"/>
            <ac:spMk id="7" creationId="{30E26790-4874-EA64-CA63-75CA0AB3293B}"/>
          </ac:spMkLst>
        </pc:spChg>
        <pc:picChg chg="add del mod">
          <ac:chgData name="Coles Tara - Transformation" userId="" providerId="" clId="Web-{C3EFE55B-CEF2-4858-A8FC-76D48C18A3B0}" dt="2023-07-05T12:18:00.850" v="24"/>
          <ac:picMkLst>
            <pc:docMk/>
            <pc:sldMk cId="1532328857" sldId="303"/>
            <ac:picMk id="2" creationId="{BEAFD64F-918A-6B1B-958A-D0D53EE01A30}"/>
          </ac:picMkLst>
        </pc:picChg>
      </pc:sldChg>
      <pc:sldChg chg="del">
        <pc:chgData name="Coles Tara - Transformation" userId="" providerId="" clId="Web-{C3EFE55B-CEF2-4858-A8FC-76D48C18A3B0}" dt="2023-07-05T15:23:58.150" v="31"/>
        <pc:sldMkLst>
          <pc:docMk/>
          <pc:sldMk cId="3399210062" sldId="307"/>
        </pc:sldMkLst>
      </pc:sldChg>
      <pc:sldChg chg="addSp delSp modSp new">
        <pc:chgData name="Coles Tara - Transformation" userId="" providerId="" clId="Web-{C3EFE55B-CEF2-4858-A8FC-76D48C18A3B0}" dt="2023-07-05T12:18:18.866" v="30"/>
        <pc:sldMkLst>
          <pc:docMk/>
          <pc:sldMk cId="886396289" sldId="321"/>
        </pc:sldMkLst>
        <pc:spChg chg="del">
          <ac:chgData name="Coles Tara - Transformation" userId="" providerId="" clId="Web-{C3EFE55B-CEF2-4858-A8FC-76D48C18A3B0}" dt="2023-07-05T12:18:06.819" v="26"/>
          <ac:spMkLst>
            <pc:docMk/>
            <pc:sldMk cId="886396289" sldId="321"/>
            <ac:spMk id="3" creationId="{70C76E0A-7F98-3552-3AF6-49683B501AAB}"/>
          </ac:spMkLst>
        </pc:spChg>
        <pc:picChg chg="add del mod">
          <ac:chgData name="Coles Tara - Transformation" userId="" providerId="" clId="Web-{C3EFE55B-CEF2-4858-A8FC-76D48C18A3B0}" dt="2023-07-05T12:18:18.866" v="30"/>
          <ac:picMkLst>
            <pc:docMk/>
            <pc:sldMk cId="886396289" sldId="321"/>
            <ac:picMk id="4" creationId="{ED2F4AFB-47D6-568A-E357-6B44E86CB136}"/>
          </ac:picMkLst>
        </pc:picChg>
      </pc:sldChg>
    </pc:docChg>
  </pc:docChgLst>
  <pc:docChgLst>
    <pc:chgData name="Hill Andrew - Communication &amp; Engagement" userId="S::andrew.hill@met.police.uk::8d6f618b-db66-44aa-a64d-5469cae5bb6c" providerId="AD" clId="Web-{21EE0E08-5076-8299-4D00-48CD82825A68}"/>
    <pc:docChg chg="modSld">
      <pc:chgData name="Hill Andrew - Communication &amp; Engagement" userId="S::andrew.hill@met.police.uk::8d6f618b-db66-44aa-a64d-5469cae5bb6c" providerId="AD" clId="Web-{21EE0E08-5076-8299-4D00-48CD82825A68}" dt="2023-07-17T08:37:08.259" v="0" actId="14100"/>
      <pc:docMkLst>
        <pc:docMk/>
      </pc:docMkLst>
      <pc:sldChg chg="modSp">
        <pc:chgData name="Hill Andrew - Communication &amp; Engagement" userId="S::andrew.hill@met.police.uk::8d6f618b-db66-44aa-a64d-5469cae5bb6c" providerId="AD" clId="Web-{21EE0E08-5076-8299-4D00-48CD82825A68}" dt="2023-07-17T08:37:08.259" v="0" actId="14100"/>
        <pc:sldMkLst>
          <pc:docMk/>
          <pc:sldMk cId="2308792041" sldId="291"/>
        </pc:sldMkLst>
        <pc:spChg chg="mod">
          <ac:chgData name="Hill Andrew - Communication &amp; Engagement" userId="S::andrew.hill@met.police.uk::8d6f618b-db66-44aa-a64d-5469cae5bb6c" providerId="AD" clId="Web-{21EE0E08-5076-8299-4D00-48CD82825A68}" dt="2023-07-17T08:37:08.259" v="0" actId="14100"/>
          <ac:spMkLst>
            <pc:docMk/>
            <pc:sldMk cId="2308792041" sldId="291"/>
            <ac:spMk id="9" creationId="{53C1B658-610D-5F37-BAB5-E076D92D3A2F}"/>
          </ac:spMkLst>
        </pc:spChg>
      </pc:sldChg>
    </pc:docChg>
  </pc:docChgLst>
  <pc:docChgLst>
    <pc:chgData name="Maraj Sunita - Comms &amp; Engagement" userId="uBBI/MrjtSUgBZapYnaQjK1fAIRc4Iiquw2Ab7+MMIk=" providerId="None" clId="Web-{E0DA3568-BCA9-4578-9600-029C4F3CC470}"/>
    <pc:docChg chg="modSld">
      <pc:chgData name="Maraj Sunita - Comms &amp; Engagement" userId="uBBI/MrjtSUgBZapYnaQjK1fAIRc4Iiquw2Ab7+MMIk=" providerId="None" clId="Web-{E0DA3568-BCA9-4578-9600-029C4F3CC470}" dt="2023-06-27T13:20:34.237" v="58" actId="1076"/>
      <pc:docMkLst>
        <pc:docMk/>
      </pc:docMkLst>
      <pc:sldChg chg="modSp">
        <pc:chgData name="Maraj Sunita - Comms &amp; Engagement" userId="uBBI/MrjtSUgBZapYnaQjK1fAIRc4Iiquw2Ab7+MMIk=" providerId="None" clId="Web-{E0DA3568-BCA9-4578-9600-029C4F3CC470}" dt="2023-06-27T13:20:34.237" v="58" actId="1076"/>
        <pc:sldMkLst>
          <pc:docMk/>
          <pc:sldMk cId="2895246426" sldId="295"/>
        </pc:sldMkLst>
        <pc:spChg chg="mod">
          <ac:chgData name="Maraj Sunita - Comms &amp; Engagement" userId="uBBI/MrjtSUgBZapYnaQjK1fAIRc4Iiquw2Ab7+MMIk=" providerId="None" clId="Web-{E0DA3568-BCA9-4578-9600-029C4F3CC470}" dt="2023-06-27T13:20:34.237" v="58" actId="1076"/>
          <ac:spMkLst>
            <pc:docMk/>
            <pc:sldMk cId="2895246426" sldId="295"/>
            <ac:spMk id="2" creationId="{00000000-0000-0000-0000-000000000000}"/>
          </ac:spMkLst>
        </pc:spChg>
      </pc:sldChg>
    </pc:docChg>
  </pc:docChgLst>
  <pc:docChgLst>
    <pc:chgData name="Maraj Sunita - Comms &amp; Engagement" clId="Web-{76FC2A3E-5F47-4833-B4DF-A68D413E9575}"/>
    <pc:docChg chg="addSld delSld modSld sldOrd">
      <pc:chgData name="Maraj Sunita - Comms &amp; Engagement" userId="" providerId="" clId="Web-{76FC2A3E-5F47-4833-B4DF-A68D413E9575}" dt="2023-07-05T10:09:06.313" v="305" actId="20577"/>
      <pc:docMkLst>
        <pc:docMk/>
      </pc:docMkLst>
      <pc:sldChg chg="modSp">
        <pc:chgData name="Maraj Sunita - Comms &amp; Engagement" userId="" providerId="" clId="Web-{76FC2A3E-5F47-4833-B4DF-A68D413E9575}" dt="2023-07-05T09:55:12.718" v="42" actId="20577"/>
        <pc:sldMkLst>
          <pc:docMk/>
          <pc:sldMk cId="2308792041" sldId="291"/>
        </pc:sldMkLst>
        <pc:spChg chg="mod">
          <ac:chgData name="Maraj Sunita - Comms &amp; Engagement" userId="" providerId="" clId="Web-{76FC2A3E-5F47-4833-B4DF-A68D413E9575}" dt="2023-07-05T09:54:50.217" v="37" actId="20577"/>
          <ac:spMkLst>
            <pc:docMk/>
            <pc:sldMk cId="2308792041" sldId="291"/>
            <ac:spMk id="8" creationId="{AEA790C1-5763-E6A7-98F4-8060E85F4FA6}"/>
          </ac:spMkLst>
        </pc:spChg>
        <pc:spChg chg="mod">
          <ac:chgData name="Maraj Sunita - Comms &amp; Engagement" userId="" providerId="" clId="Web-{76FC2A3E-5F47-4833-B4DF-A68D413E9575}" dt="2023-07-05T09:55:12.718" v="42" actId="20577"/>
          <ac:spMkLst>
            <pc:docMk/>
            <pc:sldMk cId="2308792041" sldId="291"/>
            <ac:spMk id="9" creationId="{53C1B658-610D-5F37-BAB5-E076D92D3A2F}"/>
          </ac:spMkLst>
        </pc:spChg>
        <pc:spChg chg="mod">
          <ac:chgData name="Maraj Sunita - Comms &amp; Engagement" userId="" providerId="" clId="Web-{76FC2A3E-5F47-4833-B4DF-A68D413E9575}" dt="2023-07-05T09:54:31.264" v="22" actId="1076"/>
          <ac:spMkLst>
            <pc:docMk/>
            <pc:sldMk cId="2308792041" sldId="291"/>
            <ac:spMk id="10" creationId="{ADF542ED-CB14-05C1-4FF9-A8AA1D017379}"/>
          </ac:spMkLst>
        </pc:spChg>
      </pc:sldChg>
      <pc:sldChg chg="ord">
        <pc:chgData name="Maraj Sunita - Comms &amp; Engagement" userId="" providerId="" clId="Web-{76FC2A3E-5F47-4833-B4DF-A68D413E9575}" dt="2023-07-05T09:57:35.376" v="54"/>
        <pc:sldMkLst>
          <pc:docMk/>
          <pc:sldMk cId="2246981828" sldId="292"/>
        </pc:sldMkLst>
      </pc:sldChg>
      <pc:sldChg chg="del">
        <pc:chgData name="Maraj Sunita - Comms &amp; Engagement" userId="" providerId="" clId="Web-{76FC2A3E-5F47-4833-B4DF-A68D413E9575}" dt="2023-07-05T09:50:02.994" v="0"/>
        <pc:sldMkLst>
          <pc:docMk/>
          <pc:sldMk cId="1199713017" sldId="305"/>
        </pc:sldMkLst>
      </pc:sldChg>
      <pc:sldChg chg="modSp">
        <pc:chgData name="Maraj Sunita - Comms &amp; Engagement" userId="" providerId="" clId="Web-{76FC2A3E-5F47-4833-B4DF-A68D413E9575}" dt="2023-07-05T10:09:06.313" v="305" actId="20577"/>
        <pc:sldMkLst>
          <pc:docMk/>
          <pc:sldMk cId="1628919832" sldId="309"/>
        </pc:sldMkLst>
        <pc:spChg chg="mod">
          <ac:chgData name="Maraj Sunita - Comms &amp; Engagement" userId="" providerId="" clId="Web-{76FC2A3E-5F47-4833-B4DF-A68D413E9575}" dt="2023-07-05T10:09:06.313" v="305" actId="20577"/>
          <ac:spMkLst>
            <pc:docMk/>
            <pc:sldMk cId="1628919832" sldId="309"/>
            <ac:spMk id="3" creationId="{11D3CF47-B1DA-23ED-8900-0781226F70C4}"/>
          </ac:spMkLst>
        </pc:spChg>
      </pc:sldChg>
      <pc:sldChg chg="addSp delSp modSp new">
        <pc:chgData name="Maraj Sunita - Comms &amp; Engagement" userId="" providerId="" clId="Web-{76FC2A3E-5F47-4833-B4DF-A68D413E9575}" dt="2023-07-05T10:05:12.981" v="150"/>
        <pc:sldMkLst>
          <pc:docMk/>
          <pc:sldMk cId="3729283617" sldId="320"/>
        </pc:sldMkLst>
        <pc:spChg chg="mod">
          <ac:chgData name="Maraj Sunita - Comms &amp; Engagement" userId="" providerId="" clId="Web-{76FC2A3E-5F47-4833-B4DF-A68D413E9575}" dt="2023-07-05T10:00:36.207" v="132" actId="14100"/>
          <ac:spMkLst>
            <pc:docMk/>
            <pc:sldMk cId="3729283617" sldId="320"/>
            <ac:spMk id="2" creationId="{8CF3B056-E7B0-8E6A-0AD6-8AC9FCF33494}"/>
          </ac:spMkLst>
        </pc:spChg>
        <pc:spChg chg="del">
          <ac:chgData name="Maraj Sunita - Comms &amp; Engagement" userId="" providerId="" clId="Web-{76FC2A3E-5F47-4833-B4DF-A68D413E9575}" dt="2023-07-05T10:01:03.473" v="133"/>
          <ac:spMkLst>
            <pc:docMk/>
            <pc:sldMk cId="3729283617" sldId="320"/>
            <ac:spMk id="3" creationId="{0F7ADE26-3CB9-39AA-3233-82D1AB4395BA}"/>
          </ac:spMkLst>
        </pc:spChg>
        <pc:spChg chg="add del mod">
          <ac:chgData name="Maraj Sunita - Comms &amp; Engagement" userId="" providerId="" clId="Web-{76FC2A3E-5F47-4833-B4DF-A68D413E9575}" dt="2023-07-05T10:05:05.559" v="149"/>
          <ac:spMkLst>
            <pc:docMk/>
            <pc:sldMk cId="3729283617" sldId="320"/>
            <ac:spMk id="7" creationId="{AA1E9170-D6BD-64D4-1F10-94BAC8E6A4EB}"/>
          </ac:spMkLst>
        </pc:spChg>
        <pc:picChg chg="add del mod ord modCrop">
          <ac:chgData name="Maraj Sunita - Comms &amp; Engagement" userId="" providerId="" clId="Web-{76FC2A3E-5F47-4833-B4DF-A68D413E9575}" dt="2023-07-05T10:04:56.778" v="148"/>
          <ac:picMkLst>
            <pc:docMk/>
            <pc:sldMk cId="3729283617" sldId="320"/>
            <ac:picMk id="5" creationId="{E4B9A3AD-8DAB-E411-C61A-8FBC4A7103D0}"/>
          </ac:picMkLst>
        </pc:picChg>
        <pc:picChg chg="add mod ord">
          <ac:chgData name="Maraj Sunita - Comms &amp; Engagement" userId="" providerId="" clId="Web-{76FC2A3E-5F47-4833-B4DF-A68D413E9575}" dt="2023-07-05T10:05:12.981" v="150"/>
          <ac:picMkLst>
            <pc:docMk/>
            <pc:sldMk cId="3729283617" sldId="320"/>
            <ac:picMk id="8" creationId="{192874D7-00F8-B01C-0F71-5BB1C887C122}"/>
          </ac:picMkLst>
        </pc:picChg>
      </pc:sldChg>
    </pc:docChg>
  </pc:docChgLst>
  <pc:docChgLst>
    <pc:chgData name="Roopra Ashvir K.C - Transformation" clId="Web-{71F82961-2DDB-42F7-862D-66D00A23B0FB}"/>
    <pc:docChg chg="">
      <pc:chgData name="Roopra Ashvir K.C - Transformation" userId="" providerId="" clId="Web-{71F82961-2DDB-42F7-862D-66D00A23B0FB}" dt="2023-07-04T12:29:57.373" v="3"/>
      <pc:docMkLst>
        <pc:docMk/>
      </pc:docMkLst>
      <pc:sldChg chg="addCm">
        <pc:chgData name="Roopra Ashvir K.C - Transformation" userId="" providerId="" clId="Web-{71F82961-2DDB-42F7-862D-66D00A23B0FB}" dt="2023-07-04T09:27:55.880" v="0"/>
        <pc:sldMkLst>
          <pc:docMk/>
          <pc:sldMk cId="809983792" sldId="264"/>
        </pc:sldMkLst>
        <pc:extLst>
          <p:ext xmlns:p="http://schemas.openxmlformats.org/presentationml/2006/main" uri="{D6D511B9-2390-475A-947B-AFAB55BFBCF1}">
            <pc226:cmChg xmlns:pc226="http://schemas.microsoft.com/office/powerpoint/2022/06/main/command" chg="add">
              <pc226:chgData name="Roopra Ashvir K.C - Transformation" userId="" providerId="" clId="Web-{71F82961-2DDB-42F7-862D-66D00A23B0FB}" dt="2023-07-04T09:27:55.880" v="0"/>
              <pc2:cmMkLst xmlns:pc2="http://schemas.microsoft.com/office/powerpoint/2019/9/main/command">
                <pc:docMk/>
                <pc:sldMk cId="809983792" sldId="264"/>
                <pc2:cmMk id="{F46ECCE4-8FF7-46E1-9118-EDEE68BFEBDC}"/>
              </pc2:cmMkLst>
            </pc226:cmChg>
          </p:ext>
        </pc:extLst>
      </pc:sldChg>
      <pc:sldChg chg="addCm">
        <pc:chgData name="Roopra Ashvir K.C - Transformation" userId="" providerId="" clId="Web-{71F82961-2DDB-42F7-862D-66D00A23B0FB}" dt="2023-07-04T12:29:57.373" v="3"/>
        <pc:sldMkLst>
          <pc:docMk/>
          <pc:sldMk cId="3498709537" sldId="272"/>
        </pc:sldMkLst>
        <pc:extLst>
          <p:ext xmlns:p="http://schemas.openxmlformats.org/presentationml/2006/main" uri="{D6D511B9-2390-475A-947B-AFAB55BFBCF1}">
            <pc226:cmChg xmlns:pc226="http://schemas.microsoft.com/office/powerpoint/2022/06/main/command" chg="add">
              <pc226:chgData name="Roopra Ashvir K.C - Transformation" userId="" providerId="" clId="Web-{71F82961-2DDB-42F7-862D-66D00A23B0FB}" dt="2023-07-04T12:29:57.373" v="3"/>
              <pc2:cmMkLst xmlns:pc2="http://schemas.microsoft.com/office/powerpoint/2019/9/main/command">
                <pc:docMk/>
                <pc:sldMk cId="3498709537" sldId="272"/>
                <pc2:cmMk id="{C6D32141-58F8-48AB-8799-19A72D218A09}"/>
              </pc2:cmMkLst>
            </pc226:cmChg>
          </p:ext>
        </pc:extLst>
      </pc:sldChg>
      <pc:sldChg chg="addCm">
        <pc:chgData name="Roopra Ashvir K.C - Transformation" userId="" providerId="" clId="Web-{71F82961-2DDB-42F7-862D-66D00A23B0FB}" dt="2023-07-04T09:29:31.475" v="2"/>
        <pc:sldMkLst>
          <pc:docMk/>
          <pc:sldMk cId="2246981828" sldId="292"/>
        </pc:sldMkLst>
        <pc:extLst>
          <p:ext xmlns:p="http://schemas.openxmlformats.org/presentationml/2006/main" uri="{D6D511B9-2390-475A-947B-AFAB55BFBCF1}">
            <pc226:cmChg xmlns:pc226="http://schemas.microsoft.com/office/powerpoint/2022/06/main/command" chg="add">
              <pc226:chgData name="Roopra Ashvir K.C - Transformation" userId="" providerId="" clId="Web-{71F82961-2DDB-42F7-862D-66D00A23B0FB}" dt="2023-07-04T09:29:00.537" v="1"/>
              <pc2:cmMkLst xmlns:pc2="http://schemas.microsoft.com/office/powerpoint/2019/9/main/command">
                <pc:docMk/>
                <pc:sldMk cId="2246981828" sldId="292"/>
                <pc2:cmMk id="{0E59996C-7D2E-4F99-95F5-118B941227E0}"/>
              </pc2:cmMkLst>
            </pc226:cmChg>
            <pc226:cmChg xmlns:pc226="http://schemas.microsoft.com/office/powerpoint/2022/06/main/command" chg="add">
              <pc226:chgData name="Roopra Ashvir K.C - Transformation" userId="" providerId="" clId="Web-{71F82961-2DDB-42F7-862D-66D00A23B0FB}" dt="2023-07-04T09:29:31.475" v="2"/>
              <pc2:cmMkLst xmlns:pc2="http://schemas.microsoft.com/office/powerpoint/2019/9/main/command">
                <pc:docMk/>
                <pc:sldMk cId="2246981828" sldId="292"/>
                <pc2:cmMk id="{7654C6D4-B8D3-4C2C-B42F-EB0F3A575A97}"/>
              </pc2:cmMkLst>
            </pc226:cmChg>
          </p:ext>
        </pc:extLst>
      </pc:sldChg>
    </pc:docChg>
  </pc:docChgLst>
  <pc:docChgLst>
    <pc:chgData name="Maraj Sunita - Comms &amp; Engagement" userId="uBBI/MrjtSUgBZapYnaQjK1fAIRc4Iiquw2Ab7+MMIk=" providerId="None" clId="Web-{759DBF79-D42F-4B55-91DB-908AA5740786}"/>
    <pc:docChg chg="modSld">
      <pc:chgData name="Maraj Sunita - Comms &amp; Engagement" userId="uBBI/MrjtSUgBZapYnaQjK1fAIRc4Iiquw2Ab7+MMIk=" providerId="None" clId="Web-{759DBF79-D42F-4B55-91DB-908AA5740786}" dt="2023-06-28T14:25:17.443" v="114" actId="20577"/>
      <pc:docMkLst>
        <pc:docMk/>
      </pc:docMkLst>
      <pc:sldChg chg="modSp">
        <pc:chgData name="Maraj Sunita - Comms &amp; Engagement" userId="uBBI/MrjtSUgBZapYnaQjK1fAIRc4Iiquw2Ab7+MMIk=" providerId="None" clId="Web-{759DBF79-D42F-4B55-91DB-908AA5740786}" dt="2023-06-28T14:22:40.972" v="8" actId="20577"/>
        <pc:sldMkLst>
          <pc:docMk/>
          <pc:sldMk cId="2246981828" sldId="292"/>
        </pc:sldMkLst>
        <pc:spChg chg="mod">
          <ac:chgData name="Maraj Sunita - Comms &amp; Engagement" userId="uBBI/MrjtSUgBZapYnaQjK1fAIRc4Iiquw2Ab7+MMIk=" providerId="None" clId="Web-{759DBF79-D42F-4B55-91DB-908AA5740786}" dt="2023-06-28T14:22:40.972" v="8" actId="20577"/>
          <ac:spMkLst>
            <pc:docMk/>
            <pc:sldMk cId="2246981828" sldId="292"/>
            <ac:spMk id="6" creationId="{97193D60-3103-C578-5E0F-BE5E16ABA0F7}"/>
          </ac:spMkLst>
        </pc:spChg>
      </pc:sldChg>
      <pc:sldChg chg="modSp">
        <pc:chgData name="Maraj Sunita - Comms &amp; Engagement" userId="uBBI/MrjtSUgBZapYnaQjK1fAIRc4Iiquw2Ab7+MMIk=" providerId="None" clId="Web-{759DBF79-D42F-4B55-91DB-908AA5740786}" dt="2023-06-28T14:25:17.443" v="114" actId="20577"/>
        <pc:sldMkLst>
          <pc:docMk/>
          <pc:sldMk cId="1532328857" sldId="303"/>
        </pc:sldMkLst>
        <pc:spChg chg="mod">
          <ac:chgData name="Maraj Sunita - Comms &amp; Engagement" userId="uBBI/MrjtSUgBZapYnaQjK1fAIRc4Iiquw2Ab7+MMIk=" providerId="None" clId="Web-{759DBF79-D42F-4B55-91DB-908AA5740786}" dt="2023-06-28T14:25:17.443" v="114" actId="20577"/>
          <ac:spMkLst>
            <pc:docMk/>
            <pc:sldMk cId="1532328857" sldId="303"/>
            <ac:spMk id="8" creationId="{336FAEB0-F1E9-DFF2-0953-5D750888B629}"/>
          </ac:spMkLst>
        </pc:spChg>
      </pc:sldChg>
      <pc:sldChg chg="addSp modSp">
        <pc:chgData name="Maraj Sunita - Comms &amp; Engagement" userId="uBBI/MrjtSUgBZapYnaQjK1fAIRc4Iiquw2Ab7+MMIk=" providerId="None" clId="Web-{759DBF79-D42F-4B55-91DB-908AA5740786}" dt="2023-06-28T14:24:53.099" v="113" actId="20577"/>
        <pc:sldMkLst>
          <pc:docMk/>
          <pc:sldMk cId="1199713017" sldId="305"/>
        </pc:sldMkLst>
        <pc:spChg chg="add mod">
          <ac:chgData name="Maraj Sunita - Comms &amp; Engagement" userId="uBBI/MrjtSUgBZapYnaQjK1fAIRc4Iiquw2Ab7+MMIk=" providerId="None" clId="Web-{759DBF79-D42F-4B55-91DB-908AA5740786}" dt="2023-06-28T14:24:53.099" v="113" actId="20577"/>
          <ac:spMkLst>
            <pc:docMk/>
            <pc:sldMk cId="1199713017" sldId="305"/>
            <ac:spMk id="2" creationId="{435EBC49-0E9E-F584-7392-26B21DC2194D}"/>
          </ac:spMkLst>
        </pc:spChg>
        <pc:spChg chg="mod">
          <ac:chgData name="Maraj Sunita - Comms &amp; Engagement" userId="uBBI/MrjtSUgBZapYnaQjK1fAIRc4Iiquw2Ab7+MMIk=" providerId="None" clId="Web-{759DBF79-D42F-4B55-91DB-908AA5740786}" dt="2023-06-28T14:24:02.739" v="87" actId="20577"/>
          <ac:spMkLst>
            <pc:docMk/>
            <pc:sldMk cId="1199713017" sldId="305"/>
            <ac:spMk id="6" creationId="{F61F4D28-70AD-176E-EE41-51C744BF942B}"/>
          </ac:spMkLst>
        </pc:spChg>
      </pc:sldChg>
    </pc:docChg>
  </pc:docChgLst>
  <pc:docChgLst>
    <pc:chgData name="Thorndike Adam - Comms &amp; Engagement" clId="Web-{7056C3ED-E6F2-4091-9AD7-242A52DD2D3A}"/>
    <pc:docChg chg="modSld">
      <pc:chgData name="Thorndike Adam - Comms &amp; Engagement" userId="" providerId="" clId="Web-{7056C3ED-E6F2-4091-9AD7-242A52DD2D3A}" dt="2023-07-06T11:05:48.244" v="27" actId="20577"/>
      <pc:docMkLst>
        <pc:docMk/>
      </pc:docMkLst>
      <pc:sldChg chg="modSp modCm">
        <pc:chgData name="Thorndike Adam - Comms &amp; Engagement" userId="" providerId="" clId="Web-{7056C3ED-E6F2-4091-9AD7-242A52DD2D3A}" dt="2023-07-06T11:03:47.367" v="13" actId="20577"/>
        <pc:sldMkLst>
          <pc:docMk/>
          <pc:sldMk cId="2246981828" sldId="292"/>
        </pc:sldMkLst>
        <pc:spChg chg="mod">
          <ac:chgData name="Thorndike Adam - Comms &amp; Engagement" userId="" providerId="" clId="Web-{7056C3ED-E6F2-4091-9AD7-242A52DD2D3A}" dt="2023-07-06T11:03:47.367" v="13"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Thorndike Adam - Comms &amp; Engagement" userId="" providerId="" clId="Web-{7056C3ED-E6F2-4091-9AD7-242A52DD2D3A}" dt="2023-07-06T11:03:36.288" v="12"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Thorndike Adam - Comms &amp; Engagement" userId="" providerId="" clId="Web-{7056C3ED-E6F2-4091-9AD7-242A52DD2D3A}" dt="2023-07-06T11:03:36.288" v="12"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Thorndike Adam - Comms &amp; Engagement" userId="" providerId="" clId="Web-{7056C3ED-E6F2-4091-9AD7-242A52DD2D3A}" dt="2023-07-06T11:03:36.288" v="12" actId="20577"/>
              <pc2:cmMkLst xmlns:pc2="http://schemas.microsoft.com/office/powerpoint/2019/9/main/command">
                <pc:docMk/>
                <pc:sldMk cId="2246981828" sldId="292"/>
                <pc2:cmMk id="{7654C6D4-B8D3-4C2C-B42F-EB0F3A575A97}"/>
              </pc2:cmMkLst>
            </pc226:cmChg>
          </p:ext>
        </pc:extLst>
      </pc:sldChg>
      <pc:sldChg chg="modSp">
        <pc:chgData name="Thorndike Adam - Comms &amp; Engagement" userId="" providerId="" clId="Web-{7056C3ED-E6F2-4091-9AD7-242A52DD2D3A}" dt="2023-07-06T11:05:48.244" v="27" actId="20577"/>
        <pc:sldMkLst>
          <pc:docMk/>
          <pc:sldMk cId="3048487091" sldId="296"/>
        </pc:sldMkLst>
        <pc:spChg chg="mod">
          <ac:chgData name="Thorndike Adam - Comms &amp; Engagement" userId="" providerId="" clId="Web-{7056C3ED-E6F2-4091-9AD7-242A52DD2D3A}" dt="2023-07-06T11:05:48.244" v="27" actId="20577"/>
          <ac:spMkLst>
            <pc:docMk/>
            <pc:sldMk cId="3048487091" sldId="296"/>
            <ac:spMk id="5" creationId="{F0408499-96A4-E2F3-2712-67FC90AE29EF}"/>
          </ac:spMkLst>
        </pc:spChg>
      </pc:sldChg>
    </pc:docChg>
  </pc:docChgLst>
  <pc:docChgLst>
    <pc:chgData name="Maraj Sunita - Comms &amp; Engagement" userId="uBBI/MrjtSUgBZapYnaQjK1fAIRc4Iiquw2Ab7+MMIk=" providerId="None" clId="Web-{2EF380EC-1983-4553-BB83-116E1F036134}"/>
    <pc:docChg chg="modSld">
      <pc:chgData name="Maraj Sunita - Comms &amp; Engagement" userId="uBBI/MrjtSUgBZapYnaQjK1fAIRc4Iiquw2Ab7+MMIk=" providerId="None" clId="Web-{2EF380EC-1983-4553-BB83-116E1F036134}" dt="2023-06-21T16:22:34.286" v="31" actId="20577"/>
      <pc:docMkLst>
        <pc:docMk/>
      </pc:docMkLst>
      <pc:sldChg chg="modSp">
        <pc:chgData name="Maraj Sunita - Comms &amp; Engagement" userId="uBBI/MrjtSUgBZapYnaQjK1fAIRc4Iiquw2Ab7+MMIk=" providerId="None" clId="Web-{2EF380EC-1983-4553-BB83-116E1F036134}" dt="2023-06-21T16:22:34.286" v="31" actId="20577"/>
        <pc:sldMkLst>
          <pc:docMk/>
          <pc:sldMk cId="2895246426" sldId="295"/>
        </pc:sldMkLst>
        <pc:spChg chg="mod">
          <ac:chgData name="Maraj Sunita - Comms &amp; Engagement" userId="uBBI/MrjtSUgBZapYnaQjK1fAIRc4Iiquw2Ab7+MMIk=" providerId="None" clId="Web-{2EF380EC-1983-4553-BB83-116E1F036134}" dt="2023-06-21T16:22:34.286" v="31" actId="20577"/>
          <ac:spMkLst>
            <pc:docMk/>
            <pc:sldMk cId="2895246426" sldId="295"/>
            <ac:spMk id="2" creationId="{00000000-0000-0000-0000-000000000000}"/>
          </ac:spMkLst>
        </pc:spChg>
      </pc:sldChg>
      <pc:sldChg chg="modSp">
        <pc:chgData name="Maraj Sunita - Comms &amp; Engagement" userId="uBBI/MrjtSUgBZapYnaQjK1fAIRc4Iiquw2Ab7+MMIk=" providerId="None" clId="Web-{2EF380EC-1983-4553-BB83-116E1F036134}" dt="2023-06-21T16:22:11.832" v="9" actId="20577"/>
        <pc:sldMkLst>
          <pc:docMk/>
          <pc:sldMk cId="3649732558" sldId="298"/>
        </pc:sldMkLst>
        <pc:spChg chg="mod">
          <ac:chgData name="Maraj Sunita - Comms &amp; Engagement" userId="uBBI/MrjtSUgBZapYnaQjK1fAIRc4Iiquw2Ab7+MMIk=" providerId="None" clId="Web-{2EF380EC-1983-4553-BB83-116E1F036134}" dt="2023-06-21T16:22:11.832" v="9" actId="20577"/>
          <ac:spMkLst>
            <pc:docMk/>
            <pc:sldMk cId="3649732558" sldId="298"/>
            <ac:spMk id="6" creationId="{DF832F3C-FED2-42D2-FCFF-1F584569AEE9}"/>
          </ac:spMkLst>
        </pc:spChg>
      </pc:sldChg>
    </pc:docChg>
  </pc:docChgLst>
  <pc:docChgLst>
    <pc:chgData name="Maraj Sunita - Comms &amp; Engagement" userId="uBBI/MrjtSUgBZapYnaQjK1fAIRc4Iiquw2Ab7+MMIk=" providerId="None" clId="Web-{81C269E7-31D2-4009-8205-1705AE01F5D2}"/>
    <pc:docChg chg="modSld">
      <pc:chgData name="Maraj Sunita - Comms &amp; Engagement" userId="uBBI/MrjtSUgBZapYnaQjK1fAIRc4Iiquw2Ab7+MMIk=" providerId="None" clId="Web-{81C269E7-31D2-4009-8205-1705AE01F5D2}" dt="2023-07-03T12:25:34.420" v="73" actId="20577"/>
      <pc:docMkLst>
        <pc:docMk/>
      </pc:docMkLst>
      <pc:sldChg chg="modSp">
        <pc:chgData name="Maraj Sunita - Comms &amp; Engagement" userId="uBBI/MrjtSUgBZapYnaQjK1fAIRc4Iiquw2Ab7+MMIk=" providerId="None" clId="Web-{81C269E7-31D2-4009-8205-1705AE01F5D2}" dt="2023-07-03T12:25:34.420" v="73" actId="20577"/>
        <pc:sldMkLst>
          <pc:docMk/>
          <pc:sldMk cId="2895246426" sldId="295"/>
        </pc:sldMkLst>
        <pc:spChg chg="mod">
          <ac:chgData name="Maraj Sunita - Comms &amp; Engagement" userId="uBBI/MrjtSUgBZapYnaQjK1fAIRc4Iiquw2Ab7+MMIk=" providerId="None" clId="Web-{81C269E7-31D2-4009-8205-1705AE01F5D2}" dt="2023-07-03T12:25:34.420" v="73" actId="20577"/>
          <ac:spMkLst>
            <pc:docMk/>
            <pc:sldMk cId="2895246426" sldId="295"/>
            <ac:spMk id="2" creationId="{00000000-0000-0000-0000-000000000000}"/>
          </ac:spMkLst>
        </pc:spChg>
      </pc:sldChg>
    </pc:docChg>
  </pc:docChgLst>
  <pc:docChgLst>
    <pc:chgData name="Miah Raju - Comms &amp; Engagement" clId="Web-{102CE593-F7BD-402D-B3AD-1BD59D1399E2}"/>
    <pc:docChg chg="modSld">
      <pc:chgData name="Miah Raju - Comms &amp; Engagement" userId="" providerId="" clId="Web-{102CE593-F7BD-402D-B3AD-1BD59D1399E2}" dt="2023-07-13T16:38:52.596" v="36" actId="20577"/>
      <pc:docMkLst>
        <pc:docMk/>
      </pc:docMkLst>
      <pc:sldChg chg="modSp">
        <pc:chgData name="Miah Raju - Comms &amp; Engagement" userId="" providerId="" clId="Web-{102CE593-F7BD-402D-B3AD-1BD59D1399E2}" dt="2023-07-13T16:35:59.187" v="25" actId="14100"/>
        <pc:sldMkLst>
          <pc:docMk/>
          <pc:sldMk cId="3048487091" sldId="296"/>
        </pc:sldMkLst>
        <pc:picChg chg="mod">
          <ac:chgData name="Miah Raju - Comms &amp; Engagement" userId="" providerId="" clId="Web-{102CE593-F7BD-402D-B3AD-1BD59D1399E2}" dt="2023-07-13T16:35:59.187" v="25" actId="14100"/>
          <ac:picMkLst>
            <pc:docMk/>
            <pc:sldMk cId="3048487091" sldId="296"/>
            <ac:picMk id="8" creationId="{E821353F-CAB6-017E-B7C0-056E6EF30A3F}"/>
          </ac:picMkLst>
        </pc:picChg>
      </pc:sldChg>
      <pc:sldChg chg="addSp delSp modSp">
        <pc:chgData name="Miah Raju - Comms &amp; Engagement" userId="" providerId="" clId="Web-{102CE593-F7BD-402D-B3AD-1BD59D1399E2}" dt="2023-07-13T16:38:52.596" v="36" actId="20577"/>
        <pc:sldMkLst>
          <pc:docMk/>
          <pc:sldMk cId="1828786002" sldId="311"/>
        </pc:sldMkLst>
        <pc:spChg chg="mod">
          <ac:chgData name="Miah Raju - Comms &amp; Engagement" userId="" providerId="" clId="Web-{102CE593-F7BD-402D-B3AD-1BD59D1399E2}" dt="2023-07-13T16:38:52.596" v="36" actId="20577"/>
          <ac:spMkLst>
            <pc:docMk/>
            <pc:sldMk cId="1828786002" sldId="311"/>
            <ac:spMk id="4" creationId="{A975BBF9-8B26-E066-65F6-6A77626A23BF}"/>
          </ac:spMkLst>
        </pc:spChg>
        <pc:spChg chg="add del">
          <ac:chgData name="Miah Raju - Comms &amp; Engagement" userId="" providerId="" clId="Web-{102CE593-F7BD-402D-B3AD-1BD59D1399E2}" dt="2023-07-13T16:34:30.608" v="13"/>
          <ac:spMkLst>
            <pc:docMk/>
            <pc:sldMk cId="1828786002" sldId="311"/>
            <ac:spMk id="8" creationId="{4890443F-D445-365B-00B0-BBF1EAD1EEAA}"/>
          </ac:spMkLst>
        </pc:spChg>
        <pc:grpChg chg="add del">
          <ac:chgData name="Miah Raju - Comms &amp; Engagement" userId="" providerId="" clId="Web-{102CE593-F7BD-402D-B3AD-1BD59D1399E2}" dt="2023-07-13T16:35:25.546" v="21"/>
          <ac:grpSpMkLst>
            <pc:docMk/>
            <pc:sldMk cId="1828786002" sldId="311"/>
            <ac:grpSpMk id="9" creationId="{F9B3E006-9675-5A61-C7E3-CF889786F862}"/>
          </ac:grpSpMkLst>
        </pc:grpChg>
        <pc:picChg chg="del">
          <ac:chgData name="Miah Raju - Comms &amp; Engagement" userId="" providerId="" clId="Web-{102CE593-F7BD-402D-B3AD-1BD59D1399E2}" dt="2023-07-13T16:33:41.732" v="4"/>
          <ac:picMkLst>
            <pc:docMk/>
            <pc:sldMk cId="1828786002" sldId="311"/>
            <ac:picMk id="2" creationId="{57CD97A2-EF70-D467-0682-D66E9E358B25}"/>
          </ac:picMkLst>
        </pc:picChg>
        <pc:picChg chg="add mod">
          <ac:chgData name="Miah Raju - Comms &amp; Engagement" userId="" providerId="" clId="Web-{102CE593-F7BD-402D-B3AD-1BD59D1399E2}" dt="2023-07-13T16:34:04.936" v="10" actId="1076"/>
          <ac:picMkLst>
            <pc:docMk/>
            <pc:sldMk cId="1828786002" sldId="311"/>
            <ac:picMk id="5" creationId="{363D01C8-7B43-EE87-41C5-4C73592D3825}"/>
          </ac:picMkLst>
        </pc:picChg>
        <pc:picChg chg="add mod">
          <ac:chgData name="Miah Raju - Comms &amp; Engagement" userId="" providerId="" clId="Web-{102CE593-F7BD-402D-B3AD-1BD59D1399E2}" dt="2023-07-13T16:34:02.654" v="9" actId="1076"/>
          <ac:picMkLst>
            <pc:docMk/>
            <pc:sldMk cId="1828786002" sldId="311"/>
            <ac:picMk id="6" creationId="{AC20B9F5-C638-A552-3AD0-98EFA5EB6786}"/>
          </ac:picMkLst>
        </pc:picChg>
        <pc:picChg chg="add mod ord modCrop">
          <ac:chgData name="Miah Raju - Comms &amp; Engagement" userId="" providerId="" clId="Web-{102CE593-F7BD-402D-B3AD-1BD59D1399E2}" dt="2023-07-13T16:34:56.702" v="19"/>
          <ac:picMkLst>
            <pc:docMk/>
            <pc:sldMk cId="1828786002" sldId="311"/>
            <ac:picMk id="7" creationId="{00CEAD5D-927F-909B-BED2-BE2B47AA91BD}"/>
          </ac:picMkLst>
        </pc:picChg>
        <pc:picChg chg="add mod">
          <ac:chgData name="Miah Raju - Comms &amp; Engagement" userId="" providerId="" clId="Web-{102CE593-F7BD-402D-B3AD-1BD59D1399E2}" dt="2023-07-13T16:38:36.111" v="35" actId="1076"/>
          <ac:picMkLst>
            <pc:docMk/>
            <pc:sldMk cId="1828786002" sldId="311"/>
            <ac:picMk id="10" creationId="{7113C89D-F2A3-D343-CE71-DDB656E86DB6}"/>
          </ac:picMkLst>
        </pc:picChg>
      </pc:sldChg>
      <pc:sldChg chg="modSp">
        <pc:chgData name="Miah Raju - Comms &amp; Engagement" userId="" providerId="" clId="Web-{102CE593-F7BD-402D-B3AD-1BD59D1399E2}" dt="2023-07-13T16:36:12.828" v="27" actId="20577"/>
        <pc:sldMkLst>
          <pc:docMk/>
          <pc:sldMk cId="2613332251" sldId="314"/>
        </pc:sldMkLst>
        <pc:spChg chg="mod">
          <ac:chgData name="Miah Raju - Comms &amp; Engagement" userId="" providerId="" clId="Web-{102CE593-F7BD-402D-B3AD-1BD59D1399E2}" dt="2023-07-13T16:36:12.828" v="27" actId="20577"/>
          <ac:spMkLst>
            <pc:docMk/>
            <pc:sldMk cId="2613332251" sldId="314"/>
            <ac:spMk id="5" creationId="{F0408499-96A4-E2F3-2712-67FC90AE29EF}"/>
          </ac:spMkLst>
        </pc:spChg>
      </pc:sldChg>
    </pc:docChg>
  </pc:docChgLst>
  <pc:docChgLst>
    <pc:chgData name="Maraj Sunita - Comms &amp; Engagement" clId="Web-{AB4DCCB0-0FA6-4279-9CB5-60F2377CF42F}"/>
    <pc:docChg chg="modSld">
      <pc:chgData name="Maraj Sunita - Comms &amp; Engagement" userId="" providerId="" clId="Web-{AB4DCCB0-0FA6-4279-9CB5-60F2377CF42F}" dt="2023-07-06T15:39:01.559" v="4" actId="20577"/>
      <pc:docMkLst>
        <pc:docMk/>
      </pc:docMkLst>
      <pc:sldChg chg="modSp modCm">
        <pc:chgData name="Maraj Sunita - Comms &amp; Engagement" userId="" providerId="" clId="Web-{AB4DCCB0-0FA6-4279-9CB5-60F2377CF42F}" dt="2023-07-06T15:39:01.559" v="4" actId="20577"/>
        <pc:sldMkLst>
          <pc:docMk/>
          <pc:sldMk cId="2246981828" sldId="292"/>
        </pc:sldMkLst>
        <pc:spChg chg="mod">
          <ac:chgData name="Maraj Sunita - Comms &amp; Engagement" userId="" providerId="" clId="Web-{AB4DCCB0-0FA6-4279-9CB5-60F2377CF42F}" dt="2023-07-06T15:39:01.559" v="4"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AB4DCCB0-0FA6-4279-9CB5-60F2377CF42F}" dt="2023-07-06T15:38:56.137" v="2" actId="20577"/>
              <pc2:cmMkLst xmlns:pc2="http://schemas.microsoft.com/office/powerpoint/2019/9/main/command">
                <pc:docMk/>
                <pc:sldMk cId="2246981828" sldId="292"/>
                <pc2:cmMk id="{F70A2115-B1E2-4AF4-B210-943A5BBCA13C}"/>
              </pc2:cmMkLst>
            </pc226:cmChg>
            <pc226:cmChg xmlns:pc226="http://schemas.microsoft.com/office/powerpoint/2022/06/main/command" chg="mod">
              <pc226:chgData name="Maraj Sunita - Comms &amp; Engagement" userId="" providerId="" clId="Web-{AB4DCCB0-0FA6-4279-9CB5-60F2377CF42F}" dt="2023-07-06T15:38:56.137" v="2"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 providerId="" clId="Web-{AB4DCCB0-0FA6-4279-9CB5-60F2377CF42F}" dt="2023-07-06T15:38:56.137" v="2"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Maraj Sunita - Comms &amp; Engagement" userId="" providerId="" clId="Web-{AB4DCCB0-0FA6-4279-9CB5-60F2377CF42F}" dt="2023-07-06T15:38:59.856" v="3"/>
              <pc2:cmMkLst xmlns:pc2="http://schemas.microsoft.com/office/powerpoint/2019/9/main/command">
                <pc:docMk/>
                <pc:sldMk cId="2246981828" sldId="292"/>
                <pc2:cmMk id="{4BA015DD-F585-4BF2-909E-8D5EE03AC62C}"/>
              </pc2:cmMkLst>
            </pc226:cmChg>
          </p:ext>
        </pc:extLst>
      </pc:sldChg>
    </pc:docChg>
  </pc:docChgLst>
  <pc:docChgLst>
    <pc:chgData name="Maraj Sunita - Comms &amp; Engagement" userId="uBBI/MrjtSUgBZapYnaQjK1fAIRc4Iiquw2Ab7+MMIk=" providerId="None" clId="Web-{B9191559-3C58-4988-AE8E-78EC206E729F}"/>
    <pc:docChg chg="addSld delSld modSld">
      <pc:chgData name="Maraj Sunita - Comms &amp; Engagement" userId="uBBI/MrjtSUgBZapYnaQjK1fAIRc4Iiquw2Ab7+MMIk=" providerId="None" clId="Web-{B9191559-3C58-4988-AE8E-78EC206E729F}" dt="2023-07-04T15:09:24.175" v="403" actId="20577"/>
      <pc:docMkLst>
        <pc:docMk/>
      </pc:docMkLst>
      <pc:sldChg chg="addSp delSp modSp">
        <pc:chgData name="Maraj Sunita - Comms &amp; Engagement" userId="uBBI/MrjtSUgBZapYnaQjK1fAIRc4Iiquw2Ab7+MMIk=" providerId="None" clId="Web-{B9191559-3C58-4988-AE8E-78EC206E729F}" dt="2023-07-04T14:56:34.934" v="317" actId="1076"/>
        <pc:sldMkLst>
          <pc:docMk/>
          <pc:sldMk cId="2683295928" sldId="268"/>
        </pc:sldMkLst>
        <pc:spChg chg="add mod">
          <ac:chgData name="Maraj Sunita - Comms &amp; Engagement" userId="uBBI/MrjtSUgBZapYnaQjK1fAIRc4Iiquw2Ab7+MMIk=" providerId="None" clId="Web-{B9191559-3C58-4988-AE8E-78EC206E729F}" dt="2023-07-04T13:48:00.475" v="200" actId="1076"/>
          <ac:spMkLst>
            <pc:docMk/>
            <pc:sldMk cId="2683295928" sldId="268"/>
            <ac:spMk id="2" creationId="{C3644854-B399-A403-BAD6-8EED2BE01DFE}"/>
          </ac:spMkLst>
        </pc:spChg>
        <pc:spChg chg="add del mod">
          <ac:chgData name="Maraj Sunita - Comms &amp; Engagement" userId="uBBI/MrjtSUgBZapYnaQjK1fAIRc4Iiquw2Ab7+MMIk=" providerId="None" clId="Web-{B9191559-3C58-4988-AE8E-78EC206E729F}" dt="2023-07-04T13:44:44.035" v="159"/>
          <ac:spMkLst>
            <pc:docMk/>
            <pc:sldMk cId="2683295928" sldId="268"/>
            <ac:spMk id="4" creationId="{94ED2633-5D72-88DF-9C95-00DBB6C4DD10}"/>
          </ac:spMkLst>
        </pc:spChg>
        <pc:spChg chg="mod">
          <ac:chgData name="Maraj Sunita - Comms &amp; Engagement" userId="uBBI/MrjtSUgBZapYnaQjK1fAIRc4Iiquw2Ab7+MMIk=" providerId="None" clId="Web-{B9191559-3C58-4988-AE8E-78EC206E729F}" dt="2023-07-04T13:47:47.678" v="198" actId="1076"/>
          <ac:spMkLst>
            <pc:docMk/>
            <pc:sldMk cId="2683295928" sldId="268"/>
            <ac:spMk id="5" creationId="{F0408499-96A4-E2F3-2712-67FC90AE29EF}"/>
          </ac:spMkLst>
        </pc:spChg>
        <pc:spChg chg="mod">
          <ac:chgData name="Maraj Sunita - Comms &amp; Engagement" userId="uBBI/MrjtSUgBZapYnaQjK1fAIRc4Iiquw2Ab7+MMIk=" providerId="None" clId="Web-{B9191559-3C58-4988-AE8E-78EC206E729F}" dt="2023-07-04T14:56:34.934" v="317" actId="1076"/>
          <ac:spMkLst>
            <pc:docMk/>
            <pc:sldMk cId="2683295928" sldId="268"/>
            <ac:spMk id="6" creationId="{F61F4D28-70AD-176E-EE41-51C744BF942B}"/>
          </ac:spMkLst>
        </pc:spChg>
        <pc:spChg chg="mod">
          <ac:chgData name="Maraj Sunita - Comms &amp; Engagement" userId="uBBI/MrjtSUgBZapYnaQjK1fAIRc4Iiquw2Ab7+MMIk=" providerId="None" clId="Web-{B9191559-3C58-4988-AE8E-78EC206E729F}" dt="2023-07-04T13:41:53.705" v="116" actId="20577"/>
          <ac:spMkLst>
            <pc:docMk/>
            <pc:sldMk cId="2683295928" sldId="268"/>
            <ac:spMk id="9" creationId="{F0408499-96A4-E2F3-2712-67FC90AE29EF}"/>
          </ac:spMkLst>
        </pc:spChg>
      </pc:sldChg>
      <pc:sldChg chg="del">
        <pc:chgData name="Maraj Sunita - Comms &amp; Engagement" userId="uBBI/MrjtSUgBZapYnaQjK1fAIRc4Iiquw2Ab7+MMIk=" providerId="None" clId="Web-{B9191559-3C58-4988-AE8E-78EC206E729F}" dt="2023-07-04T14:01:28.426" v="234"/>
        <pc:sldMkLst>
          <pc:docMk/>
          <pc:sldMk cId="3498709537" sldId="272"/>
        </pc:sldMkLst>
      </pc:sldChg>
      <pc:sldChg chg="modSp modCm">
        <pc:chgData name="Maraj Sunita - Comms &amp; Engagement" userId="uBBI/MrjtSUgBZapYnaQjK1fAIRc4Iiquw2Ab7+MMIk=" providerId="None" clId="Web-{B9191559-3C58-4988-AE8E-78EC206E729F}" dt="2023-07-04T13:36:17.467" v="89" actId="20577"/>
        <pc:sldMkLst>
          <pc:docMk/>
          <pc:sldMk cId="2246981828" sldId="292"/>
        </pc:sldMkLst>
        <pc:spChg chg="mod">
          <ac:chgData name="Maraj Sunita - Comms &amp; Engagement" userId="uBBI/MrjtSUgBZapYnaQjK1fAIRc4Iiquw2Ab7+MMIk=" providerId="None" clId="Web-{B9191559-3C58-4988-AE8E-78EC206E729F}" dt="2023-07-04T13:36:17.467" v="89"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Maraj Sunita - Comms &amp; Engagement" userId="uBBI/MrjtSUgBZapYnaQjK1fAIRc4Iiquw2Ab7+MMIk=" providerId="None" clId="Web-{B9191559-3C58-4988-AE8E-78EC206E729F}" dt="2023-07-04T13:36:10.842" v="88"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Maraj Sunita - Comms &amp; Engagement" userId="uBBI/MrjtSUgBZapYnaQjK1fAIRc4Iiquw2Ab7+MMIk=" providerId="None" clId="Web-{B9191559-3C58-4988-AE8E-78EC206E729F}" dt="2023-07-04T13:36:10.842" v="88" actId="20577"/>
              <pc2:cmMkLst xmlns:pc2="http://schemas.microsoft.com/office/powerpoint/2019/9/main/command">
                <pc:docMk/>
                <pc:sldMk cId="2246981828" sldId="292"/>
                <pc2:cmMk id="{7654C6D4-B8D3-4C2C-B42F-EB0F3A575A97}"/>
              </pc2:cmMkLst>
            </pc226:cmChg>
          </p:ext>
        </pc:extLst>
      </pc:sldChg>
      <pc:sldChg chg="modSp">
        <pc:chgData name="Maraj Sunita - Comms &amp; Engagement" userId="uBBI/MrjtSUgBZapYnaQjK1fAIRc4Iiquw2Ab7+MMIk=" providerId="None" clId="Web-{B9191559-3C58-4988-AE8E-78EC206E729F}" dt="2023-07-04T15:04:53.601" v="362" actId="1076"/>
        <pc:sldMkLst>
          <pc:docMk/>
          <pc:sldMk cId="2895246426" sldId="295"/>
        </pc:sldMkLst>
        <pc:spChg chg="mod">
          <ac:chgData name="Maraj Sunita - Comms &amp; Engagement" userId="uBBI/MrjtSUgBZapYnaQjK1fAIRc4Iiquw2Ab7+MMIk=" providerId="None" clId="Web-{B9191559-3C58-4988-AE8E-78EC206E729F}" dt="2023-07-04T15:04:51.491" v="361" actId="1076"/>
          <ac:spMkLst>
            <pc:docMk/>
            <pc:sldMk cId="2895246426" sldId="295"/>
            <ac:spMk id="2" creationId="{00000000-0000-0000-0000-000000000000}"/>
          </ac:spMkLst>
        </pc:spChg>
        <pc:spChg chg="mod">
          <ac:chgData name="Maraj Sunita - Comms &amp; Engagement" userId="uBBI/MrjtSUgBZapYnaQjK1fAIRc4Iiquw2Ab7+MMIk=" providerId="None" clId="Web-{B9191559-3C58-4988-AE8E-78EC206E729F}" dt="2023-07-04T15:04:53.601" v="362" actId="1076"/>
          <ac:spMkLst>
            <pc:docMk/>
            <pc:sldMk cId="2895246426" sldId="295"/>
            <ac:spMk id="6" creationId="{DF832F3C-FED2-42D2-FCFF-1F584569AEE9}"/>
          </ac:spMkLst>
        </pc:spChg>
      </pc:sldChg>
      <pc:sldChg chg="addSp delSp modSp">
        <pc:chgData name="Maraj Sunita - Comms &amp; Engagement" userId="uBBI/MrjtSUgBZapYnaQjK1fAIRc4Iiquw2Ab7+MMIk=" providerId="None" clId="Web-{B9191559-3C58-4988-AE8E-78EC206E729F}" dt="2023-07-04T14:56:38.402" v="318" actId="1076"/>
        <pc:sldMkLst>
          <pc:docMk/>
          <pc:sldMk cId="3048487091" sldId="296"/>
        </pc:sldMkLst>
        <pc:spChg chg="add del mod">
          <ac:chgData name="Maraj Sunita - Comms &amp; Engagement" userId="uBBI/MrjtSUgBZapYnaQjK1fAIRc4Iiquw2Ab7+MMIk=" providerId="None" clId="Web-{B9191559-3C58-4988-AE8E-78EC206E729F}" dt="2023-07-04T14:48:51.974" v="268"/>
          <ac:spMkLst>
            <pc:docMk/>
            <pc:sldMk cId="3048487091" sldId="296"/>
            <ac:spMk id="4" creationId="{16D71AE9-C66A-B35B-815F-977E80902A5E}"/>
          </ac:spMkLst>
        </pc:spChg>
        <pc:spChg chg="mod">
          <ac:chgData name="Maraj Sunita - Comms &amp; Engagement" userId="uBBI/MrjtSUgBZapYnaQjK1fAIRc4Iiquw2Ab7+MMIk=" providerId="None" clId="Web-{B9191559-3C58-4988-AE8E-78EC206E729F}" dt="2023-07-04T14:51:32.445" v="298" actId="14100"/>
          <ac:spMkLst>
            <pc:docMk/>
            <pc:sldMk cId="3048487091" sldId="296"/>
            <ac:spMk id="5" creationId="{F0408499-96A4-E2F3-2712-67FC90AE29EF}"/>
          </ac:spMkLst>
        </pc:spChg>
        <pc:spChg chg="mod">
          <ac:chgData name="Maraj Sunita - Comms &amp; Engagement" userId="uBBI/MrjtSUgBZapYnaQjK1fAIRc4Iiquw2Ab7+MMIk=" providerId="None" clId="Web-{B9191559-3C58-4988-AE8E-78EC206E729F}" dt="2023-07-04T14:56:38.402" v="318" actId="1076"/>
          <ac:spMkLst>
            <pc:docMk/>
            <pc:sldMk cId="3048487091" sldId="296"/>
            <ac:spMk id="6" creationId="{F61F4D28-70AD-176E-EE41-51C744BF942B}"/>
          </ac:spMkLst>
        </pc:spChg>
        <pc:spChg chg="del mod">
          <ac:chgData name="Maraj Sunita - Comms &amp; Engagement" userId="uBBI/MrjtSUgBZapYnaQjK1fAIRc4Iiquw2Ab7+MMIk=" providerId="None" clId="Web-{B9191559-3C58-4988-AE8E-78EC206E729F}" dt="2023-07-04T13:50:37.383" v="228"/>
          <ac:spMkLst>
            <pc:docMk/>
            <pc:sldMk cId="3048487091" sldId="296"/>
            <ac:spMk id="9" creationId="{F0408499-96A4-E2F3-2712-67FC90AE29EF}"/>
          </ac:spMkLst>
        </pc:spChg>
        <pc:picChg chg="del">
          <ac:chgData name="Maraj Sunita - Comms &amp; Engagement" userId="uBBI/MrjtSUgBZapYnaQjK1fAIRc4Iiquw2Ab7+MMIk=" providerId="None" clId="Web-{B9191559-3C58-4988-AE8E-78EC206E729F}" dt="2023-07-04T14:48:43.130" v="267"/>
          <ac:picMkLst>
            <pc:docMk/>
            <pc:sldMk cId="3048487091" sldId="296"/>
            <ac:picMk id="3" creationId="{BEDACC2F-17D0-36B1-A987-73F618C07F88}"/>
          </ac:picMkLst>
        </pc:picChg>
        <pc:picChg chg="add mod ord modCrop">
          <ac:chgData name="Maraj Sunita - Comms &amp; Engagement" userId="uBBI/MrjtSUgBZapYnaQjK1fAIRc4Iiquw2Ab7+MMIk=" providerId="None" clId="Web-{B9191559-3C58-4988-AE8E-78EC206E729F}" dt="2023-07-04T14:50:04.069" v="282" actId="1076"/>
          <ac:picMkLst>
            <pc:docMk/>
            <pc:sldMk cId="3048487091" sldId="296"/>
            <ac:picMk id="8" creationId="{E821353F-CAB6-017E-B7C0-056E6EF30A3F}"/>
          </ac:picMkLst>
        </pc:picChg>
      </pc:sldChg>
      <pc:sldChg chg="modSp">
        <pc:chgData name="Maraj Sunita - Comms &amp; Engagement" userId="uBBI/MrjtSUgBZapYnaQjK1fAIRc4Iiquw2Ab7+MMIk=" providerId="None" clId="Web-{B9191559-3C58-4988-AE8E-78EC206E729F}" dt="2023-07-04T15:05:26.820" v="378" actId="20577"/>
        <pc:sldMkLst>
          <pc:docMk/>
          <pc:sldMk cId="3649732558" sldId="298"/>
        </pc:sldMkLst>
        <pc:spChg chg="mod">
          <ac:chgData name="Maraj Sunita - Comms &amp; Engagement" userId="uBBI/MrjtSUgBZapYnaQjK1fAIRc4Iiquw2Ab7+MMIk=" providerId="None" clId="Web-{B9191559-3C58-4988-AE8E-78EC206E729F}" dt="2023-07-04T15:05:26.820" v="378" actId="20577"/>
          <ac:spMkLst>
            <pc:docMk/>
            <pc:sldMk cId="3649732558" sldId="298"/>
            <ac:spMk id="2" creationId="{00000000-0000-0000-0000-000000000000}"/>
          </ac:spMkLst>
        </pc:spChg>
      </pc:sldChg>
      <pc:sldChg chg="addSp delSp modSp modCm">
        <pc:chgData name="Maraj Sunita - Comms &amp; Engagement" userId="uBBI/MrjtSUgBZapYnaQjK1fAIRc4Iiquw2Ab7+MMIk=" providerId="None" clId="Web-{B9191559-3C58-4988-AE8E-78EC206E729F}" dt="2023-07-04T15:08:41.838" v="402" actId="1076"/>
        <pc:sldMkLst>
          <pc:docMk/>
          <pc:sldMk cId="3244573679" sldId="302"/>
        </pc:sldMkLst>
        <pc:spChg chg="add mod">
          <ac:chgData name="Maraj Sunita - Comms &amp; Engagement" userId="uBBI/MrjtSUgBZapYnaQjK1fAIRc4Iiquw2Ab7+MMIk=" providerId="None" clId="Web-{B9191559-3C58-4988-AE8E-78EC206E729F}" dt="2023-07-04T15:08:37.807" v="401" actId="14100"/>
          <ac:spMkLst>
            <pc:docMk/>
            <pc:sldMk cId="3244573679" sldId="302"/>
            <ac:spMk id="2" creationId="{785D3939-CF8D-8092-53D8-947AA2ED14AC}"/>
          </ac:spMkLst>
        </pc:spChg>
        <pc:spChg chg="add del mod">
          <ac:chgData name="Maraj Sunita - Comms &amp; Engagement" userId="uBBI/MrjtSUgBZapYnaQjK1fAIRc4Iiquw2Ab7+MMIk=" providerId="None" clId="Web-{B9191559-3C58-4988-AE8E-78EC206E729F}" dt="2023-07-04T14:55:01.823" v="302"/>
          <ac:spMkLst>
            <pc:docMk/>
            <pc:sldMk cId="3244573679" sldId="302"/>
            <ac:spMk id="4" creationId="{8293F04E-B1D5-92F4-0FF2-DFA37DD189C9}"/>
          </ac:spMkLst>
        </pc:spChg>
        <pc:spChg chg="mod">
          <ac:chgData name="Maraj Sunita - Comms &amp; Engagement" userId="uBBI/MrjtSUgBZapYnaQjK1fAIRc4Iiquw2Ab7+MMIk=" providerId="None" clId="Web-{B9191559-3C58-4988-AE8E-78EC206E729F}" dt="2023-07-04T15:08:41.838" v="402" actId="1076"/>
          <ac:spMkLst>
            <pc:docMk/>
            <pc:sldMk cId="3244573679" sldId="302"/>
            <ac:spMk id="6" creationId="{2727E5A8-F1C6-BC14-8196-4D92C31BFED0}"/>
          </ac:spMkLst>
        </pc:spChg>
        <pc:spChg chg="del mod">
          <ac:chgData name="Maraj Sunita - Comms &amp; Engagement" userId="uBBI/MrjtSUgBZapYnaQjK1fAIRc4Iiquw2Ab7+MMIk=" providerId="None" clId="Web-{B9191559-3C58-4988-AE8E-78EC206E729F}" dt="2023-07-04T13:43:44.816" v="143"/>
          <ac:spMkLst>
            <pc:docMk/>
            <pc:sldMk cId="3244573679" sldId="302"/>
            <ac:spMk id="8" creationId="{336FAEB0-F1E9-DFF2-0953-5D750888B629}"/>
          </ac:spMkLst>
        </pc:spChg>
        <pc:spChg chg="add del mod">
          <ac:chgData name="Maraj Sunita - Comms &amp; Engagement" userId="uBBI/MrjtSUgBZapYnaQjK1fAIRc4Iiquw2Ab7+MMIk=" providerId="None" clId="Web-{B9191559-3C58-4988-AE8E-78EC206E729F}" dt="2023-07-04T15:08:21.447" v="397"/>
          <ac:spMkLst>
            <pc:docMk/>
            <pc:sldMk cId="3244573679" sldId="302"/>
            <ac:spMk id="9" creationId="{BE76C5C7-9702-15E6-3E86-6AC19B92118E}"/>
          </ac:spMkLst>
        </pc:spChg>
        <pc:picChg chg="add del mod ord modCrop">
          <ac:chgData name="Maraj Sunita - Comms &amp; Engagement" userId="uBBI/MrjtSUgBZapYnaQjK1fAIRc4Iiquw2Ab7+MMIk=" providerId="None" clId="Web-{B9191559-3C58-4988-AE8E-78EC206E729F}" dt="2023-07-04T15:08:04.572" v="393"/>
          <ac:picMkLst>
            <pc:docMk/>
            <pc:sldMk cId="3244573679" sldId="302"/>
            <ac:picMk id="5" creationId="{82E8F850-A407-C2B7-0238-A4582187E22B}"/>
          </ac:picMkLst>
        </pc:picChg>
        <pc:picChg chg="add del mod modCrop">
          <ac:chgData name="Maraj Sunita - Comms &amp; Engagement" userId="uBBI/MrjtSUgBZapYnaQjK1fAIRc4Iiquw2Ab7+MMIk=" providerId="None" clId="Web-{B9191559-3C58-4988-AE8E-78EC206E729F}" dt="2023-07-04T15:08:14.166" v="396"/>
          <ac:picMkLst>
            <pc:docMk/>
            <pc:sldMk cId="3244573679" sldId="302"/>
            <ac:picMk id="7" creationId="{D575E0B0-15AA-30B8-1E9E-B73E7A13C01E}"/>
          </ac:picMkLst>
        </pc:picChg>
        <pc:picChg chg="add mod ord">
          <ac:chgData name="Maraj Sunita - Comms &amp; Engagement" userId="uBBI/MrjtSUgBZapYnaQjK1fAIRc4Iiquw2Ab7+MMIk=" providerId="None" clId="Web-{B9191559-3C58-4988-AE8E-78EC206E729F}" dt="2023-07-04T15:08:23.635" v="398" actId="1076"/>
          <ac:picMkLst>
            <pc:docMk/>
            <pc:sldMk cId="3244573679" sldId="302"/>
            <ac:picMk id="10" creationId="{A16818D1-4C3E-BA52-5B91-4C0C64DD8880}"/>
          </ac:picMkLst>
        </pc:picChg>
        <pc:picChg chg="del mod modCrop">
          <ac:chgData name="Maraj Sunita - Comms &amp; Engagement" userId="uBBI/MrjtSUgBZapYnaQjK1fAIRc4Iiquw2Ab7+MMIk=" providerId="None" clId="Web-{B9191559-3C58-4988-AE8E-78EC206E729F}" dt="2023-07-04T14:54:54.901" v="301"/>
          <ac:picMkLst>
            <pc:docMk/>
            <pc:sldMk cId="3244573679" sldId="302"/>
            <ac:picMk id="1026" creationId="{00000000-0000-0000-0000-000000000000}"/>
          </ac:picMkLst>
        </pc:picChg>
        <pc:extLst>
          <p:ext xmlns:p="http://schemas.openxmlformats.org/presentationml/2006/main" uri="{D6D511B9-2390-475A-947B-AFAB55BFBCF1}">
            <pc226:cmChg xmlns:pc226="http://schemas.microsoft.com/office/powerpoint/2022/06/main/command" chg="mod">
              <pc226:chgData name="Maraj Sunita - Comms &amp; Engagement" userId="uBBI/MrjtSUgBZapYnaQjK1fAIRc4Iiquw2Ab7+MMIk=" providerId="None" clId="Web-{B9191559-3C58-4988-AE8E-78EC206E729F}" dt="2023-07-04T14:56:47.387" v="319"/>
              <pc2:cmMkLst xmlns:pc2="http://schemas.microsoft.com/office/powerpoint/2019/9/main/command">
                <pc:docMk/>
                <pc:sldMk cId="3244573679" sldId="302"/>
                <pc2:cmMk id="{51FB9328-5B6F-4E1A-9AF8-A2241D99BD41}"/>
              </pc2:cmMkLst>
            </pc226:cmChg>
          </p:ext>
        </pc:extLst>
      </pc:sldChg>
      <pc:sldChg chg="modSp">
        <pc:chgData name="Maraj Sunita - Comms &amp; Engagement" userId="uBBI/MrjtSUgBZapYnaQjK1fAIRc4Iiquw2Ab7+MMIk=" providerId="None" clId="Web-{B9191559-3C58-4988-AE8E-78EC206E729F}" dt="2023-07-04T15:09:24.175" v="403" actId="20577"/>
        <pc:sldMkLst>
          <pc:docMk/>
          <pc:sldMk cId="1199713017" sldId="305"/>
        </pc:sldMkLst>
        <pc:spChg chg="mod">
          <ac:chgData name="Maraj Sunita - Comms &amp; Engagement" userId="uBBI/MrjtSUgBZapYnaQjK1fAIRc4Iiquw2Ab7+MMIk=" providerId="None" clId="Web-{B9191559-3C58-4988-AE8E-78EC206E729F}" dt="2023-07-04T15:03:54.928" v="356" actId="14100"/>
          <ac:spMkLst>
            <pc:docMk/>
            <pc:sldMk cId="1199713017" sldId="305"/>
            <ac:spMk id="3" creationId="{00000000-0000-0000-0000-000000000000}"/>
          </ac:spMkLst>
        </pc:spChg>
        <pc:spChg chg="mod">
          <ac:chgData name="Maraj Sunita - Comms &amp; Engagement" userId="uBBI/MrjtSUgBZapYnaQjK1fAIRc4Iiquw2Ab7+MMIk=" providerId="None" clId="Web-{B9191559-3C58-4988-AE8E-78EC206E729F}" dt="2023-07-04T15:09:24.175" v="403" actId="20577"/>
          <ac:spMkLst>
            <pc:docMk/>
            <pc:sldMk cId="1199713017" sldId="305"/>
            <ac:spMk id="8" creationId="{00000000-0000-0000-0000-000000000000}"/>
          </ac:spMkLst>
        </pc:spChg>
        <pc:picChg chg="mod modCrop">
          <ac:chgData name="Maraj Sunita - Comms &amp; Engagement" userId="uBBI/MrjtSUgBZapYnaQjK1fAIRc4Iiquw2Ab7+MMIk=" providerId="None" clId="Web-{B9191559-3C58-4988-AE8E-78EC206E729F}" dt="2023-07-04T15:03:51.100" v="355"/>
          <ac:picMkLst>
            <pc:docMk/>
            <pc:sldMk cId="1199713017" sldId="305"/>
            <ac:picMk id="4" creationId="{00000000-0000-0000-0000-000000000000}"/>
          </ac:picMkLst>
        </pc:picChg>
      </pc:sldChg>
      <pc:sldChg chg="modSp modCm">
        <pc:chgData name="Maraj Sunita - Comms &amp; Engagement" userId="uBBI/MrjtSUgBZapYnaQjK1fAIRc4Iiquw2Ab7+MMIk=" providerId="None" clId="Web-{B9191559-3C58-4988-AE8E-78EC206E729F}" dt="2023-07-04T15:04:17.303" v="359" actId="1076"/>
        <pc:sldMkLst>
          <pc:docMk/>
          <pc:sldMk cId="2624501965" sldId="306"/>
        </pc:sldMkLst>
        <pc:spChg chg="mod">
          <ac:chgData name="Maraj Sunita - Comms &amp; Engagement" userId="uBBI/MrjtSUgBZapYnaQjK1fAIRc4Iiquw2Ab7+MMIk=" providerId="None" clId="Web-{B9191559-3C58-4988-AE8E-78EC206E729F}" dt="2023-07-04T14:01:36.942" v="236" actId="20577"/>
          <ac:spMkLst>
            <pc:docMk/>
            <pc:sldMk cId="2624501965" sldId="306"/>
            <ac:spMk id="4" creationId="{00000000-0000-0000-0000-000000000000}"/>
          </ac:spMkLst>
        </pc:spChg>
        <pc:spChg chg="mod">
          <ac:chgData name="Maraj Sunita - Comms &amp; Engagement" userId="uBBI/MrjtSUgBZapYnaQjK1fAIRc4Iiquw2Ab7+MMIk=" providerId="None" clId="Web-{B9191559-3C58-4988-AE8E-78EC206E729F}" dt="2023-07-04T15:04:17.303" v="359" actId="1076"/>
          <ac:spMkLst>
            <pc:docMk/>
            <pc:sldMk cId="2624501965" sldId="306"/>
            <ac:spMk id="6" creationId="{426D3B10-C79E-B814-D021-948A80FF5A7A}"/>
          </ac:spMkLst>
        </pc:spChg>
        <pc:spChg chg="mod">
          <ac:chgData name="Maraj Sunita - Comms &amp; Engagement" userId="uBBI/MrjtSUgBZapYnaQjK1fAIRc4Iiquw2Ab7+MMIk=" providerId="None" clId="Web-{B9191559-3C58-4988-AE8E-78EC206E729F}" dt="2023-07-04T15:04:14.069" v="358" actId="1076"/>
          <ac:spMkLst>
            <pc:docMk/>
            <pc:sldMk cId="2624501965" sldId="306"/>
            <ac:spMk id="8" creationId="{E3528A16-A950-F628-8DC7-678642CAFF8E}"/>
          </ac:spMkLst>
        </pc:spChg>
        <pc:extLst>
          <p:ext xmlns:p="http://schemas.openxmlformats.org/presentationml/2006/main" uri="{D6D511B9-2390-475A-947B-AFAB55BFBCF1}">
            <pc226:cmChg xmlns:pc226="http://schemas.microsoft.com/office/powerpoint/2022/06/main/command" chg="mod">
              <pc226:chgData name="Maraj Sunita - Comms &amp; Engagement" userId="uBBI/MrjtSUgBZapYnaQjK1fAIRc4Iiquw2Ab7+MMIk=" providerId="None" clId="Web-{B9191559-3C58-4988-AE8E-78EC206E729F}" dt="2023-07-04T14:02:03.145" v="241"/>
              <pc2:cmMkLst xmlns:pc2="http://schemas.microsoft.com/office/powerpoint/2019/9/main/command">
                <pc:docMk/>
                <pc:sldMk cId="2624501965" sldId="306"/>
                <pc2:cmMk id="{65618D6B-DE8F-4E39-B233-5AE518051C7C}"/>
              </pc2:cmMkLst>
            </pc226:cmChg>
          </p:ext>
        </pc:extLst>
      </pc:sldChg>
      <pc:sldChg chg="modSp">
        <pc:chgData name="Maraj Sunita - Comms &amp; Engagement" userId="uBBI/MrjtSUgBZapYnaQjK1fAIRc4Iiquw2Ab7+MMIk=" providerId="None" clId="Web-{B9191559-3C58-4988-AE8E-78EC206E729F}" dt="2023-07-04T13:35:05.076" v="25" actId="20577"/>
        <pc:sldMkLst>
          <pc:docMk/>
          <pc:sldMk cId="613050217" sldId="310"/>
        </pc:sldMkLst>
        <pc:spChg chg="mod">
          <ac:chgData name="Maraj Sunita - Comms &amp; Engagement" userId="uBBI/MrjtSUgBZapYnaQjK1fAIRc4Iiquw2Ab7+MMIk=" providerId="None" clId="Web-{B9191559-3C58-4988-AE8E-78EC206E729F}" dt="2023-07-04T13:35:05.076" v="25" actId="20577"/>
          <ac:spMkLst>
            <pc:docMk/>
            <pc:sldMk cId="613050217" sldId="310"/>
            <ac:spMk id="3" creationId="{BA5F31E8-3EC9-D8C4-4324-722C5553501C}"/>
          </ac:spMkLst>
        </pc:spChg>
      </pc:sldChg>
      <pc:sldChg chg="modSp">
        <pc:chgData name="Maraj Sunita - Comms &amp; Engagement" userId="uBBI/MrjtSUgBZapYnaQjK1fAIRc4Iiquw2Ab7+MMIk=" providerId="None" clId="Web-{B9191559-3C58-4988-AE8E-78EC206E729F}" dt="2023-07-04T13:37:44.937" v="97" actId="1076"/>
        <pc:sldMkLst>
          <pc:docMk/>
          <pc:sldMk cId="1828786002" sldId="311"/>
        </pc:sldMkLst>
        <pc:spChg chg="mod">
          <ac:chgData name="Maraj Sunita - Comms &amp; Engagement" userId="uBBI/MrjtSUgBZapYnaQjK1fAIRc4Iiquw2Ab7+MMIk=" providerId="None" clId="Web-{B9191559-3C58-4988-AE8E-78EC206E729F}" dt="2023-07-04T13:37:39.453" v="96" actId="20577"/>
          <ac:spMkLst>
            <pc:docMk/>
            <pc:sldMk cId="1828786002" sldId="311"/>
            <ac:spMk id="3" creationId="{59C0AC23-4BA3-16AB-21F7-C3F2E5513C3E}"/>
          </ac:spMkLst>
        </pc:spChg>
        <pc:spChg chg="mod">
          <ac:chgData name="Maraj Sunita - Comms &amp; Engagement" userId="uBBI/MrjtSUgBZapYnaQjK1fAIRc4Iiquw2Ab7+MMIk=" providerId="None" clId="Web-{B9191559-3C58-4988-AE8E-78EC206E729F}" dt="2023-07-04T13:37:16.905" v="95" actId="1076"/>
          <ac:spMkLst>
            <pc:docMk/>
            <pc:sldMk cId="1828786002" sldId="311"/>
            <ac:spMk id="4" creationId="{A975BBF9-8B26-E066-65F6-6A77626A23BF}"/>
          </ac:spMkLst>
        </pc:spChg>
        <pc:picChg chg="mod">
          <ac:chgData name="Maraj Sunita - Comms &amp; Engagement" userId="uBBI/MrjtSUgBZapYnaQjK1fAIRc4Iiquw2Ab7+MMIk=" providerId="None" clId="Web-{B9191559-3C58-4988-AE8E-78EC206E729F}" dt="2023-07-04T13:37:44.937" v="97" actId="1076"/>
          <ac:picMkLst>
            <pc:docMk/>
            <pc:sldMk cId="1828786002" sldId="311"/>
            <ac:picMk id="2" creationId="{57CD97A2-EF70-D467-0682-D66E9E358B25}"/>
          </ac:picMkLst>
        </pc:picChg>
      </pc:sldChg>
      <pc:sldChg chg="modSp">
        <pc:chgData name="Maraj Sunita - Comms &amp; Engagement" userId="uBBI/MrjtSUgBZapYnaQjK1fAIRc4Iiquw2Ab7+MMIk=" providerId="None" clId="Web-{B9191559-3C58-4988-AE8E-78EC206E729F}" dt="2023-07-04T15:05:46.445" v="385" actId="1076"/>
        <pc:sldMkLst>
          <pc:docMk/>
          <pc:sldMk cId="4110951695" sldId="313"/>
        </pc:sldMkLst>
        <pc:spChg chg="mod">
          <ac:chgData name="Maraj Sunita - Comms &amp; Engagement" userId="uBBI/MrjtSUgBZapYnaQjK1fAIRc4Iiquw2Ab7+MMIk=" providerId="None" clId="Web-{B9191559-3C58-4988-AE8E-78EC206E729F}" dt="2023-07-04T15:05:42.523" v="384" actId="14100"/>
          <ac:spMkLst>
            <pc:docMk/>
            <pc:sldMk cId="4110951695" sldId="313"/>
            <ac:spMk id="2" creationId="{00000000-0000-0000-0000-000000000000}"/>
          </ac:spMkLst>
        </pc:spChg>
        <pc:spChg chg="mod">
          <ac:chgData name="Maraj Sunita - Comms &amp; Engagement" userId="uBBI/MrjtSUgBZapYnaQjK1fAIRc4Iiquw2Ab7+MMIk=" providerId="None" clId="Web-{B9191559-3C58-4988-AE8E-78EC206E729F}" dt="2023-07-04T15:05:46.445" v="385" actId="1076"/>
          <ac:spMkLst>
            <pc:docMk/>
            <pc:sldMk cId="4110951695" sldId="313"/>
            <ac:spMk id="6" creationId="{DF832F3C-FED2-42D2-FCFF-1F584569AEE9}"/>
          </ac:spMkLst>
        </pc:spChg>
      </pc:sldChg>
      <pc:sldChg chg="delSp modSp add replId">
        <pc:chgData name="Maraj Sunita - Comms &amp; Engagement" userId="uBBI/MrjtSUgBZapYnaQjK1fAIRc4Iiquw2Ab7+MMIk=" providerId="None" clId="Web-{B9191559-3C58-4988-AE8E-78EC206E729F}" dt="2023-07-04T14:51:18.788" v="295" actId="1076"/>
        <pc:sldMkLst>
          <pc:docMk/>
          <pc:sldMk cId="2613332251" sldId="314"/>
        </pc:sldMkLst>
        <pc:spChg chg="mod">
          <ac:chgData name="Maraj Sunita - Comms &amp; Engagement" userId="uBBI/MrjtSUgBZapYnaQjK1fAIRc4Iiquw2Ab7+MMIk=" providerId="None" clId="Web-{B9191559-3C58-4988-AE8E-78EC206E729F}" dt="2023-07-04T14:51:18.788" v="295" actId="1076"/>
          <ac:spMkLst>
            <pc:docMk/>
            <pc:sldMk cId="2613332251" sldId="314"/>
            <ac:spMk id="5" creationId="{F0408499-96A4-E2F3-2712-67FC90AE29EF}"/>
          </ac:spMkLst>
        </pc:spChg>
        <pc:spChg chg="mod">
          <ac:chgData name="Maraj Sunita - Comms &amp; Engagement" userId="uBBI/MrjtSUgBZapYnaQjK1fAIRc4Iiquw2Ab7+MMIk=" providerId="None" clId="Web-{B9191559-3C58-4988-AE8E-78EC206E729F}" dt="2023-07-04T13:50:28.367" v="226" actId="1076"/>
          <ac:spMkLst>
            <pc:docMk/>
            <pc:sldMk cId="2613332251" sldId="314"/>
            <ac:spMk id="7" creationId="{F0408499-96A4-E2F3-2712-67FC90AE29EF}"/>
          </ac:spMkLst>
        </pc:spChg>
        <pc:spChg chg="del mod">
          <ac:chgData name="Maraj Sunita - Comms &amp; Engagement" userId="uBBI/MrjtSUgBZapYnaQjK1fAIRc4Iiquw2Ab7+MMIk=" providerId="None" clId="Web-{B9191559-3C58-4988-AE8E-78EC206E729F}" dt="2023-07-04T13:49:55.805" v="216"/>
          <ac:spMkLst>
            <pc:docMk/>
            <pc:sldMk cId="2613332251" sldId="314"/>
            <ac:spMk id="9" creationId="{F0408499-96A4-E2F3-2712-67FC90AE29EF}"/>
          </ac:spMkLst>
        </pc:spChg>
        <pc:picChg chg="mod modCrop">
          <ac:chgData name="Maraj Sunita - Comms &amp; Engagement" userId="uBBI/MrjtSUgBZapYnaQjK1fAIRc4Iiquw2Ab7+MMIk=" providerId="None" clId="Web-{B9191559-3C58-4988-AE8E-78EC206E729F}" dt="2023-07-04T14:51:06.663" v="293" actId="1076"/>
          <ac:picMkLst>
            <pc:docMk/>
            <pc:sldMk cId="2613332251" sldId="314"/>
            <ac:picMk id="3" creationId="{BEDACC2F-17D0-36B1-A987-73F618C07F88}"/>
          </ac:picMkLst>
        </pc:picChg>
      </pc:sldChg>
      <pc:sldChg chg="addSp delSp modSp add replId">
        <pc:chgData name="Maraj Sunita - Comms &amp; Engagement" userId="uBBI/MrjtSUgBZapYnaQjK1fAIRc4Iiquw2Ab7+MMIk=" providerId="None" clId="Web-{B9191559-3C58-4988-AE8E-78EC206E729F}" dt="2023-07-04T15:04:26.350" v="360" actId="1076"/>
        <pc:sldMkLst>
          <pc:docMk/>
          <pc:sldMk cId="1261231667" sldId="315"/>
        </pc:sldMkLst>
        <pc:spChg chg="del">
          <ac:chgData name="Maraj Sunita - Comms &amp; Engagement" userId="uBBI/MrjtSUgBZapYnaQjK1fAIRc4Iiquw2Ab7+MMIk=" providerId="None" clId="Web-{B9191559-3C58-4988-AE8E-78EC206E729F}" dt="2023-07-04T15:00:32.988" v="325"/>
          <ac:spMkLst>
            <pc:docMk/>
            <pc:sldMk cId="1261231667" sldId="315"/>
            <ac:spMk id="3" creationId="{81A04047-E32E-B6F0-8770-CD4841966255}"/>
          </ac:spMkLst>
        </pc:spChg>
        <pc:spChg chg="mod">
          <ac:chgData name="Maraj Sunita - Comms &amp; Engagement" userId="uBBI/MrjtSUgBZapYnaQjK1fAIRc4Iiquw2Ab7+MMIk=" providerId="None" clId="Web-{B9191559-3C58-4988-AE8E-78EC206E729F}" dt="2023-07-04T15:04:26.350" v="360" actId="1076"/>
          <ac:spMkLst>
            <pc:docMk/>
            <pc:sldMk cId="1261231667" sldId="315"/>
            <ac:spMk id="6" creationId="{426D3B10-C79E-B814-D021-948A80FF5A7A}"/>
          </ac:spMkLst>
        </pc:spChg>
        <pc:spChg chg="mod">
          <ac:chgData name="Maraj Sunita - Comms &amp; Engagement" userId="uBBI/MrjtSUgBZapYnaQjK1fAIRc4Iiquw2Ab7+MMIk=" providerId="None" clId="Web-{B9191559-3C58-4988-AE8E-78EC206E729F}" dt="2023-07-04T15:03:29.740" v="353" actId="14100"/>
          <ac:spMkLst>
            <pc:docMk/>
            <pc:sldMk cId="1261231667" sldId="315"/>
            <ac:spMk id="8" creationId="{E3528A16-A950-F628-8DC7-678642CAFF8E}"/>
          </ac:spMkLst>
        </pc:spChg>
        <pc:picChg chg="add mod ord modCrop">
          <ac:chgData name="Maraj Sunita - Comms &amp; Engagement" userId="uBBI/MrjtSUgBZapYnaQjK1fAIRc4Iiquw2Ab7+MMIk=" providerId="None" clId="Web-{B9191559-3C58-4988-AE8E-78EC206E729F}" dt="2023-07-04T15:02:49.411" v="345" actId="1076"/>
          <ac:picMkLst>
            <pc:docMk/>
            <pc:sldMk cId="1261231667" sldId="315"/>
            <ac:picMk id="2" creationId="{F700F6B0-D4E0-A07F-4DB9-36F45003CCD1}"/>
          </ac:picMkLst>
        </pc:picChg>
        <pc:picChg chg="del">
          <ac:chgData name="Maraj Sunita - Comms &amp; Engagement" userId="uBBI/MrjtSUgBZapYnaQjK1fAIRc4Iiquw2Ab7+MMIk=" providerId="None" clId="Web-{B9191559-3C58-4988-AE8E-78EC206E729F}" dt="2023-07-04T14:59:58.737" v="322"/>
          <ac:picMkLst>
            <pc:docMk/>
            <pc:sldMk cId="1261231667" sldId="315"/>
            <ac:picMk id="7" creationId="{75C5066C-E1A3-DB6E-D201-022F904E5EA2}"/>
          </ac:picMkLst>
        </pc:picChg>
      </pc:sldChg>
      <pc:sldChg chg="add del replId">
        <pc:chgData name="Maraj Sunita - Comms &amp; Engagement" userId="uBBI/MrjtSUgBZapYnaQjK1fAIRc4Iiquw2Ab7+MMIk=" providerId="None" clId="Web-{B9191559-3C58-4988-AE8E-78EC206E729F}" dt="2023-07-04T15:00:03.847" v="324"/>
        <pc:sldMkLst>
          <pc:docMk/>
          <pc:sldMk cId="2713125083" sldId="316"/>
        </pc:sldMkLst>
      </pc:sldChg>
    </pc:docChg>
  </pc:docChgLst>
  <pc:docChgLst>
    <pc:chgData name="Sampson Louisa - Comms &amp; Engagement" clId="Web-{19B97AB9-71E1-4390-AE33-2EF66B3EB04D}"/>
    <pc:docChg chg="modSld">
      <pc:chgData name="Sampson Louisa - Comms &amp; Engagement" userId="" providerId="" clId="Web-{19B97AB9-71E1-4390-AE33-2EF66B3EB04D}" dt="2023-07-17T15:42:45.686" v="70" actId="20577"/>
      <pc:docMkLst>
        <pc:docMk/>
      </pc:docMkLst>
      <pc:sldChg chg="modSp modCm">
        <pc:chgData name="Sampson Louisa - Comms &amp; Engagement" userId="" providerId="" clId="Web-{19B97AB9-71E1-4390-AE33-2EF66B3EB04D}" dt="2023-07-17T15:42:45.686" v="70" actId="20577"/>
        <pc:sldMkLst>
          <pc:docMk/>
          <pc:sldMk cId="2607412355" sldId="329"/>
        </pc:sldMkLst>
        <pc:spChg chg="mod">
          <ac:chgData name="Sampson Louisa - Comms &amp; Engagement" userId="" providerId="" clId="Web-{19B97AB9-71E1-4390-AE33-2EF66B3EB04D}" dt="2023-07-17T15:42:45.686" v="70" actId="20577"/>
          <ac:spMkLst>
            <pc:docMk/>
            <pc:sldMk cId="2607412355" sldId="329"/>
            <ac:spMk id="2" creationId="{785D3939-CF8D-8092-53D8-947AA2ED14AC}"/>
          </ac:spMkLst>
        </pc:spChg>
        <pc:extLst>
          <p:ext xmlns:p="http://schemas.openxmlformats.org/presentationml/2006/main" uri="{D6D511B9-2390-475A-947B-AFAB55BFBCF1}">
            <pc226:cmChg xmlns:pc226="http://schemas.microsoft.com/office/powerpoint/2022/06/main/command" chg="mod">
              <pc226:chgData name="Sampson Louisa - Comms &amp; Engagement" userId="" providerId="" clId="Web-{19B97AB9-71E1-4390-AE33-2EF66B3EB04D}" dt="2023-07-17T15:42:05.904" v="61" actId="20577"/>
              <pc2:cmMkLst xmlns:pc2="http://schemas.microsoft.com/office/powerpoint/2019/9/main/command">
                <pc:docMk/>
                <pc:sldMk cId="2607412355" sldId="329"/>
                <pc2:cmMk id="{38D0D188-68A2-4E03-A435-899AF5014DE9}"/>
              </pc2:cmMkLst>
            </pc226:cmChg>
          </p:ext>
        </pc:extLst>
      </pc:sldChg>
    </pc:docChg>
  </pc:docChgLst>
  <pc:docChgLst>
    <pc:chgData name="Maraj Sunita - Comms &amp; Engagement" clId="Web-{43CC99B3-689C-426E-96BD-4DEA488BC47C}"/>
    <pc:docChg chg="addSld modSld">
      <pc:chgData name="Maraj Sunita - Comms &amp; Engagement" userId="" providerId="" clId="Web-{43CC99B3-689C-426E-96BD-4DEA488BC47C}" dt="2023-07-05T08:57:29.609" v="344" actId="1076"/>
      <pc:docMkLst>
        <pc:docMk/>
      </pc:docMkLst>
      <pc:sldChg chg="modSp modCm">
        <pc:chgData name="Maraj Sunita - Comms &amp; Engagement" userId="" providerId="" clId="Web-{43CC99B3-689C-426E-96BD-4DEA488BC47C}" dt="2023-07-05T08:48:27.898" v="221" actId="20577"/>
        <pc:sldMkLst>
          <pc:docMk/>
          <pc:sldMk cId="2895246426" sldId="295"/>
        </pc:sldMkLst>
        <pc:spChg chg="mod">
          <ac:chgData name="Maraj Sunita - Comms &amp; Engagement" userId="" providerId="" clId="Web-{43CC99B3-689C-426E-96BD-4DEA488BC47C}" dt="2023-07-05T08:48:27.898" v="221" actId="20577"/>
          <ac:spMkLst>
            <pc:docMk/>
            <pc:sldMk cId="2895246426" sldId="295"/>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43CC99B3-689C-426E-96BD-4DEA488BC47C}" dt="2023-07-05T08:48:27.242" v="219" actId="20577"/>
              <pc2:cmMkLst xmlns:pc2="http://schemas.microsoft.com/office/powerpoint/2019/9/main/command">
                <pc:docMk/>
                <pc:sldMk cId="2895246426" sldId="295"/>
                <pc2:cmMk id="{EB1EAD89-7FEC-49B3-B0B8-4711B8DFE93C}"/>
              </pc2:cmMkLst>
            </pc226:cmChg>
          </p:ext>
        </pc:extLst>
      </pc:sldChg>
      <pc:sldChg chg="modSp modCm">
        <pc:chgData name="Maraj Sunita - Comms &amp; Engagement" userId="" providerId="" clId="Web-{43CC99B3-689C-426E-96BD-4DEA488BC47C}" dt="2023-07-05T08:55:27.388" v="334" actId="20577"/>
        <pc:sldMkLst>
          <pc:docMk/>
          <pc:sldMk cId="955105798" sldId="297"/>
        </pc:sldMkLst>
        <pc:spChg chg="mod">
          <ac:chgData name="Maraj Sunita - Comms &amp; Engagement" userId="" providerId="" clId="Web-{43CC99B3-689C-426E-96BD-4DEA488BC47C}" dt="2023-07-05T08:55:27.388" v="334" actId="20577"/>
          <ac:spMkLst>
            <pc:docMk/>
            <pc:sldMk cId="955105798" sldId="297"/>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Maraj Sunita - Comms &amp; Engagement" userId="" providerId="" clId="Web-{43CC99B3-689C-426E-96BD-4DEA488BC47C}" dt="2023-07-05T08:55:26.388" v="333" actId="20577"/>
              <pc2:cmMkLst xmlns:pc2="http://schemas.microsoft.com/office/powerpoint/2019/9/main/command">
                <pc:docMk/>
                <pc:sldMk cId="955105798" sldId="297"/>
                <pc2:cmMk id="{7421817D-A01C-4F8D-9EE1-B853A33BC808}"/>
              </pc2:cmMkLst>
            </pc226:cmChg>
            <pc226:cmChg xmlns:pc226="http://schemas.microsoft.com/office/powerpoint/2022/06/main/command" chg="mod">
              <pc226:chgData name="Maraj Sunita - Comms &amp; Engagement" userId="" providerId="" clId="Web-{43CC99B3-689C-426E-96BD-4DEA488BC47C}" dt="2023-07-05T08:55:26.388" v="333" actId="20577"/>
              <pc2:cmMkLst xmlns:pc2="http://schemas.microsoft.com/office/powerpoint/2019/9/main/command">
                <pc:docMk/>
                <pc:sldMk cId="955105798" sldId="297"/>
                <pc2:cmMk id="{0E174BF8-DD12-43DA-BDA8-376A43C40C00}"/>
              </pc2:cmMkLst>
              <pc226:cmRplyChg chg="add">
                <pc226:chgData name="Maraj Sunita - Comms &amp; Engagement" userId="" providerId="" clId="Web-{43CC99B3-689C-426E-96BD-4DEA488BC47C}" dt="2023-07-05T08:54:04.309" v="294"/>
                <pc2:cmRplyMkLst xmlns:pc2="http://schemas.microsoft.com/office/powerpoint/2019/9/main/command">
                  <pc:docMk/>
                  <pc:sldMk cId="955105798" sldId="297"/>
                  <pc2:cmMk id="{0E174BF8-DD12-43DA-BDA8-376A43C40C00}"/>
                  <pc2:cmRplyMk id="{A7755C69-ED91-4446-BDCE-2A575D141EED}"/>
                </pc2:cmRplyMkLst>
              </pc226:cmRplyChg>
            </pc226:cmChg>
          </p:ext>
        </pc:extLst>
      </pc:sldChg>
      <pc:sldChg chg="modSp">
        <pc:chgData name="Maraj Sunita - Comms &amp; Engagement" userId="" providerId="" clId="Web-{43CC99B3-689C-426E-96BD-4DEA488BC47C}" dt="2023-07-05T08:57:29.609" v="344" actId="1076"/>
        <pc:sldMkLst>
          <pc:docMk/>
          <pc:sldMk cId="2856779233" sldId="312"/>
        </pc:sldMkLst>
        <pc:spChg chg="mod">
          <ac:chgData name="Maraj Sunita - Comms &amp; Engagement" userId="" providerId="" clId="Web-{43CC99B3-689C-426E-96BD-4DEA488BC47C}" dt="2023-07-05T08:56:47.999" v="339" actId="20577"/>
          <ac:spMkLst>
            <pc:docMk/>
            <pc:sldMk cId="2856779233" sldId="312"/>
            <ac:spMk id="3" creationId="{82B468B8-D499-DC46-D893-68430C1D422F}"/>
          </ac:spMkLst>
        </pc:spChg>
        <pc:spChg chg="mod">
          <ac:chgData name="Maraj Sunita - Comms &amp; Engagement" userId="" providerId="" clId="Web-{43CC99B3-689C-426E-96BD-4DEA488BC47C}" dt="2023-07-05T08:56:52.296" v="340" actId="1076"/>
          <ac:spMkLst>
            <pc:docMk/>
            <pc:sldMk cId="2856779233" sldId="312"/>
            <ac:spMk id="4" creationId="{A7F4585B-2305-D5B1-95BC-A04B7EC7A69E}"/>
          </ac:spMkLst>
        </pc:spChg>
        <pc:picChg chg="mod">
          <ac:chgData name="Maraj Sunita - Comms &amp; Engagement" userId="" providerId="" clId="Web-{43CC99B3-689C-426E-96BD-4DEA488BC47C}" dt="2023-07-05T08:57:29.578" v="343" actId="1076"/>
          <ac:picMkLst>
            <pc:docMk/>
            <pc:sldMk cId="2856779233" sldId="312"/>
            <ac:picMk id="2" creationId="{B4E78E66-63D0-E492-6B6B-14A7A6FDD4C5}"/>
          </ac:picMkLst>
        </pc:picChg>
        <pc:picChg chg="mod">
          <ac:chgData name="Maraj Sunita - Comms &amp; Engagement" userId="" providerId="" clId="Web-{43CC99B3-689C-426E-96BD-4DEA488BC47C}" dt="2023-07-05T08:57:29.609" v="344" actId="1076"/>
          <ac:picMkLst>
            <pc:docMk/>
            <pc:sldMk cId="2856779233" sldId="312"/>
            <ac:picMk id="5" creationId="{0ABEACB1-2B1E-92D6-539D-3B048488FD81}"/>
          </ac:picMkLst>
        </pc:picChg>
      </pc:sldChg>
      <pc:sldChg chg="modSp add replId">
        <pc:chgData name="Maraj Sunita - Comms &amp; Engagement" userId="" providerId="" clId="Web-{43CC99B3-689C-426E-96BD-4DEA488BC47C}" dt="2023-07-05T08:47:28.523" v="157" actId="20577"/>
        <pc:sldMkLst>
          <pc:docMk/>
          <pc:sldMk cId="747473543" sldId="316"/>
        </pc:sldMkLst>
        <pc:spChg chg="mod">
          <ac:chgData name="Maraj Sunita - Comms &amp; Engagement" userId="" providerId="" clId="Web-{43CC99B3-689C-426E-96BD-4DEA488BC47C}" dt="2023-07-05T08:47:28.523" v="157" actId="20577"/>
          <ac:spMkLst>
            <pc:docMk/>
            <pc:sldMk cId="747473543" sldId="316"/>
            <ac:spMk id="2" creationId="{00000000-0000-0000-0000-000000000000}"/>
          </ac:spMkLst>
        </pc:spChg>
        <pc:spChg chg="mod">
          <ac:chgData name="Maraj Sunita - Comms &amp; Engagement" userId="" providerId="" clId="Web-{43CC99B3-689C-426E-96BD-4DEA488BC47C}" dt="2023-07-05T08:45:20.271" v="84" actId="1076"/>
          <ac:spMkLst>
            <pc:docMk/>
            <pc:sldMk cId="747473543" sldId="316"/>
            <ac:spMk id="6" creationId="{DF832F3C-FED2-42D2-FCFF-1F584569AEE9}"/>
          </ac:spMkLst>
        </pc:spChg>
      </pc:sldChg>
      <pc:sldChg chg="modSp add replId">
        <pc:chgData name="Maraj Sunita - Comms &amp; Engagement" userId="" providerId="" clId="Web-{43CC99B3-689C-426E-96BD-4DEA488BC47C}" dt="2023-07-05T08:48:09.664" v="216" actId="20577"/>
        <pc:sldMkLst>
          <pc:docMk/>
          <pc:sldMk cId="2263032890" sldId="317"/>
        </pc:sldMkLst>
        <pc:spChg chg="mod">
          <ac:chgData name="Maraj Sunita - Comms &amp; Engagement" userId="" providerId="" clId="Web-{43CC99B3-689C-426E-96BD-4DEA488BC47C}" dt="2023-07-05T08:48:09.664" v="216" actId="20577"/>
          <ac:spMkLst>
            <pc:docMk/>
            <pc:sldMk cId="2263032890" sldId="317"/>
            <ac:spMk id="2" creationId="{00000000-0000-0000-0000-000000000000}"/>
          </ac:spMkLst>
        </pc:spChg>
        <pc:spChg chg="mod">
          <ac:chgData name="Maraj Sunita - Comms &amp; Engagement" userId="" providerId="" clId="Web-{43CC99B3-689C-426E-96BD-4DEA488BC47C}" dt="2023-07-05T08:45:03.458" v="78" actId="20577"/>
          <ac:spMkLst>
            <pc:docMk/>
            <pc:sldMk cId="2263032890" sldId="317"/>
            <ac:spMk id="6" creationId="{DF832F3C-FED2-42D2-FCFF-1F584569AEE9}"/>
          </ac:spMkLst>
        </pc:spChg>
      </pc:sldChg>
    </pc:docChg>
  </pc:docChgLst>
  <pc:docChgLst>
    <pc:chgData name="Shulver Ruth - Comms &amp; Engagement" clId="Web-{3417A7EF-3E95-4893-AEA5-FE8996D89232}"/>
    <pc:docChg chg="modSld">
      <pc:chgData name="Shulver Ruth - Comms &amp; Engagement" userId="" providerId="" clId="Web-{3417A7EF-3E95-4893-AEA5-FE8996D89232}" dt="2023-07-12T17:00:36.942" v="234" actId="20577"/>
      <pc:docMkLst>
        <pc:docMk/>
      </pc:docMkLst>
      <pc:sldChg chg="modSp">
        <pc:chgData name="Shulver Ruth - Comms &amp; Engagement" userId="" providerId="" clId="Web-{3417A7EF-3E95-4893-AEA5-FE8996D89232}" dt="2023-07-12T16:50:10.824" v="211" actId="20577"/>
        <pc:sldMkLst>
          <pc:docMk/>
          <pc:sldMk cId="2683295928" sldId="268"/>
        </pc:sldMkLst>
        <pc:spChg chg="mod">
          <ac:chgData name="Shulver Ruth - Comms &amp; Engagement" userId="" providerId="" clId="Web-{3417A7EF-3E95-4893-AEA5-FE8996D89232}" dt="2023-07-12T16:50:10.824" v="211" actId="20577"/>
          <ac:spMkLst>
            <pc:docMk/>
            <pc:sldMk cId="2683295928" sldId="268"/>
            <ac:spMk id="6" creationId="{F61F4D28-70AD-176E-EE41-51C744BF942B}"/>
          </ac:spMkLst>
        </pc:spChg>
      </pc:sldChg>
      <pc:sldChg chg="modSp delCm modCm">
        <pc:chgData name="Shulver Ruth - Comms &amp; Engagement" userId="" providerId="" clId="Web-{3417A7EF-3E95-4893-AEA5-FE8996D89232}" dt="2023-07-12T16:34:13.294" v="3"/>
        <pc:sldMkLst>
          <pc:docMk/>
          <pc:sldMk cId="2246981828" sldId="292"/>
        </pc:sldMkLst>
        <pc:spChg chg="mod">
          <ac:chgData name="Shulver Ruth - Comms &amp; Engagement" userId="" providerId="" clId="Web-{3417A7EF-3E95-4893-AEA5-FE8996D89232}" dt="2023-07-12T16:34:13.091" v="2" actId="20577"/>
          <ac:spMkLst>
            <pc:docMk/>
            <pc:sldMk cId="2246981828" sldId="292"/>
            <ac:spMk id="6" creationId="{97193D60-3103-C578-5E0F-BE5E16ABA0F7}"/>
          </ac:spMkLst>
        </pc:spChg>
        <pc:extLst>
          <p:ext xmlns:p="http://schemas.openxmlformats.org/presentationml/2006/main" uri="{D6D511B9-2390-475A-947B-AFAB55BFBCF1}">
            <pc226:cmChg xmlns:pc226="http://schemas.microsoft.com/office/powerpoint/2022/06/main/command" chg="mod">
              <pc226:chgData name="Shulver Ruth - Comms &amp; Engagement" userId="" providerId="" clId="Web-{3417A7EF-3E95-4893-AEA5-FE8996D89232}" dt="2023-07-12T16:33:55.919" v="1" actId="20577"/>
              <pc2:cmMkLst xmlns:pc2="http://schemas.microsoft.com/office/powerpoint/2019/9/main/command">
                <pc:docMk/>
                <pc:sldMk cId="2246981828" sldId="292"/>
                <pc2:cmMk id="{F70A2115-B1E2-4AF4-B210-943A5BBCA13C}"/>
              </pc2:cmMkLst>
            </pc226:cmChg>
            <pc226:cmChg xmlns:pc226="http://schemas.microsoft.com/office/powerpoint/2022/06/main/command" chg="del mod">
              <pc226:chgData name="Shulver Ruth - Comms &amp; Engagement" userId="" providerId="" clId="Web-{3417A7EF-3E95-4893-AEA5-FE8996D89232}" dt="2023-07-12T16:34:13.294" v="3"/>
              <pc2:cmMkLst xmlns:pc2="http://schemas.microsoft.com/office/powerpoint/2019/9/main/command">
                <pc:docMk/>
                <pc:sldMk cId="2246981828" sldId="292"/>
                <pc2:cmMk id="{CFE97D2F-FF01-4187-A345-90CB52C0C19C}"/>
              </pc2:cmMkLst>
            </pc226:cmChg>
            <pc226:cmChg xmlns:pc226="http://schemas.microsoft.com/office/powerpoint/2022/06/main/command" chg="mod">
              <pc226:chgData name="Shulver Ruth - Comms &amp; Engagement" userId="" providerId="" clId="Web-{3417A7EF-3E95-4893-AEA5-FE8996D89232}" dt="2023-07-12T16:33:55.919" v="1" actId="20577"/>
              <pc2:cmMkLst xmlns:pc2="http://schemas.microsoft.com/office/powerpoint/2019/9/main/command">
                <pc:docMk/>
                <pc:sldMk cId="2246981828" sldId="292"/>
                <pc2:cmMk id="{0E59996C-7D2E-4F99-95F5-118B941227E0}"/>
              </pc2:cmMkLst>
            </pc226:cmChg>
            <pc226:cmChg xmlns:pc226="http://schemas.microsoft.com/office/powerpoint/2022/06/main/command" chg="mod">
              <pc226:chgData name="Shulver Ruth - Comms &amp; Engagement" userId="" providerId="" clId="Web-{3417A7EF-3E95-4893-AEA5-FE8996D89232}" dt="2023-07-12T16:33:55.919" v="1" actId="20577"/>
              <pc2:cmMkLst xmlns:pc2="http://schemas.microsoft.com/office/powerpoint/2019/9/main/command">
                <pc:docMk/>
                <pc:sldMk cId="2246981828" sldId="292"/>
                <pc2:cmMk id="{7654C6D4-B8D3-4C2C-B42F-EB0F3A575A97}"/>
              </pc2:cmMkLst>
            </pc226:cmChg>
            <pc226:cmChg xmlns:pc226="http://schemas.microsoft.com/office/powerpoint/2022/06/main/command" chg="mod">
              <pc226:chgData name="Shulver Ruth - Comms &amp; Engagement" userId="" providerId="" clId="Web-{3417A7EF-3E95-4893-AEA5-FE8996D89232}" dt="2023-07-12T16:33:55.919" v="1" actId="20577"/>
              <pc2:cmMkLst xmlns:pc2="http://schemas.microsoft.com/office/powerpoint/2019/9/main/command">
                <pc:docMk/>
                <pc:sldMk cId="2246981828" sldId="292"/>
                <pc2:cmMk id="{4BA015DD-F585-4BF2-909E-8D5EE03AC62C}"/>
              </pc2:cmMkLst>
            </pc226:cmChg>
          </p:ext>
        </pc:extLst>
      </pc:sldChg>
      <pc:sldChg chg="modSp">
        <pc:chgData name="Shulver Ruth - Comms &amp; Engagement" userId="" providerId="" clId="Web-{3417A7EF-3E95-4893-AEA5-FE8996D89232}" dt="2023-07-12T16:50:30.590" v="213" actId="20577"/>
        <pc:sldMkLst>
          <pc:docMk/>
          <pc:sldMk cId="3048487091" sldId="296"/>
        </pc:sldMkLst>
        <pc:spChg chg="mod">
          <ac:chgData name="Shulver Ruth - Comms &amp; Engagement" userId="" providerId="" clId="Web-{3417A7EF-3E95-4893-AEA5-FE8996D89232}" dt="2023-07-12T16:50:30.590" v="213" actId="20577"/>
          <ac:spMkLst>
            <pc:docMk/>
            <pc:sldMk cId="3048487091" sldId="296"/>
            <ac:spMk id="6" creationId="{F61F4D28-70AD-176E-EE41-51C744BF942B}"/>
          </ac:spMkLst>
        </pc:spChg>
      </pc:sldChg>
      <pc:sldChg chg="modSp">
        <pc:chgData name="Shulver Ruth - Comms &amp; Engagement" userId="" providerId="" clId="Web-{3417A7EF-3E95-4893-AEA5-FE8996D89232}" dt="2023-07-12T16:47:59.650" v="209"/>
        <pc:sldMkLst>
          <pc:docMk/>
          <pc:sldMk cId="3244573679" sldId="302"/>
        </pc:sldMkLst>
        <pc:spChg chg="mod">
          <ac:chgData name="Shulver Ruth - Comms &amp; Engagement" userId="" providerId="" clId="Web-{3417A7EF-3E95-4893-AEA5-FE8996D89232}" dt="2023-07-12T16:47:59.650" v="209"/>
          <ac:spMkLst>
            <pc:docMk/>
            <pc:sldMk cId="3244573679" sldId="302"/>
            <ac:spMk id="2" creationId="{785D3939-CF8D-8092-53D8-947AA2ED14AC}"/>
          </ac:spMkLst>
        </pc:spChg>
      </pc:sldChg>
      <pc:sldChg chg="modCm">
        <pc:chgData name="Shulver Ruth - Comms &amp; Engagement" userId="" providerId="" clId="Web-{3417A7EF-3E95-4893-AEA5-FE8996D89232}" dt="2023-07-12T16:49:56.605" v="210"/>
        <pc:sldMkLst>
          <pc:docMk/>
          <pc:sldMk cId="2856779233" sldId="312"/>
        </pc:sldMkLst>
        <pc:extLst>
          <p:ext xmlns:p="http://schemas.openxmlformats.org/presentationml/2006/main" uri="{D6D511B9-2390-475A-947B-AFAB55BFBCF1}">
            <pc226:cmChg xmlns:pc226="http://schemas.microsoft.com/office/powerpoint/2022/06/main/command" chg="">
              <pc226:chgData name="Shulver Ruth - Comms &amp; Engagement" userId="" providerId="" clId="Web-{3417A7EF-3E95-4893-AEA5-FE8996D89232}" dt="2023-07-12T16:49:56.605" v="210"/>
              <pc2:cmMkLst xmlns:pc2="http://schemas.microsoft.com/office/powerpoint/2019/9/main/command">
                <pc:docMk/>
                <pc:sldMk cId="2856779233" sldId="312"/>
                <pc2:cmMk id="{3B07981A-827F-44A1-8C08-4DE6CE426FD7}"/>
              </pc2:cmMkLst>
              <pc226:cmRplyChg chg="add">
                <pc226:chgData name="Shulver Ruth - Comms &amp; Engagement" userId="" providerId="" clId="Web-{3417A7EF-3E95-4893-AEA5-FE8996D89232}" dt="2023-07-12T16:49:56.605" v="210"/>
                <pc2:cmRplyMkLst xmlns:pc2="http://schemas.microsoft.com/office/powerpoint/2019/9/main/command">
                  <pc:docMk/>
                  <pc:sldMk cId="2856779233" sldId="312"/>
                  <pc2:cmMk id="{3B07981A-827F-44A1-8C08-4DE6CE426FD7}"/>
                  <pc2:cmRplyMk id="{C5DE1CF4-AC70-48B4-8D1A-3B356346A5E5}"/>
                </pc2:cmRplyMkLst>
              </pc226:cmRplyChg>
            </pc226:cmChg>
          </p:ext>
        </pc:extLst>
      </pc:sldChg>
      <pc:sldChg chg="modSp">
        <pc:chgData name="Shulver Ruth - Comms &amp; Engagement" userId="" providerId="" clId="Web-{3417A7EF-3E95-4893-AEA5-FE8996D89232}" dt="2023-07-12T16:50:39.809" v="216" actId="20577"/>
        <pc:sldMkLst>
          <pc:docMk/>
          <pc:sldMk cId="2613332251" sldId="314"/>
        </pc:sldMkLst>
        <pc:spChg chg="mod">
          <ac:chgData name="Shulver Ruth - Comms &amp; Engagement" userId="" providerId="" clId="Web-{3417A7EF-3E95-4893-AEA5-FE8996D89232}" dt="2023-07-12T16:50:39.809" v="216" actId="20577"/>
          <ac:spMkLst>
            <pc:docMk/>
            <pc:sldMk cId="2613332251" sldId="314"/>
            <ac:spMk id="6" creationId="{F61F4D28-70AD-176E-EE41-51C744BF942B}"/>
          </ac:spMkLst>
        </pc:spChg>
      </pc:sldChg>
      <pc:sldChg chg="modSp">
        <pc:chgData name="Shulver Ruth - Comms &amp; Engagement" userId="" providerId="" clId="Web-{3417A7EF-3E95-4893-AEA5-FE8996D89232}" dt="2023-07-12T17:00:16.926" v="228" actId="20577"/>
        <pc:sldMkLst>
          <pc:docMk/>
          <pc:sldMk cId="1991376079" sldId="325"/>
        </pc:sldMkLst>
        <pc:spChg chg="mod">
          <ac:chgData name="Shulver Ruth - Comms &amp; Engagement" userId="" providerId="" clId="Web-{3417A7EF-3E95-4893-AEA5-FE8996D89232}" dt="2023-07-12T17:00:16.926" v="228" actId="20577"/>
          <ac:spMkLst>
            <pc:docMk/>
            <pc:sldMk cId="1991376079" sldId="325"/>
            <ac:spMk id="3" creationId="{FD143315-798B-315D-8D5E-2E0CF09A5899}"/>
          </ac:spMkLst>
        </pc:spChg>
      </pc:sldChg>
      <pc:sldChg chg="modSp">
        <pc:chgData name="Shulver Ruth - Comms &amp; Engagement" userId="" providerId="" clId="Web-{3417A7EF-3E95-4893-AEA5-FE8996D89232}" dt="2023-07-12T17:00:36.942" v="234" actId="20577"/>
        <pc:sldMkLst>
          <pc:docMk/>
          <pc:sldMk cId="505318733" sldId="326"/>
        </pc:sldMkLst>
        <pc:spChg chg="mod">
          <ac:chgData name="Shulver Ruth - Comms &amp; Engagement" userId="" providerId="" clId="Web-{3417A7EF-3E95-4893-AEA5-FE8996D89232}" dt="2023-07-12T17:00:36.942" v="234" actId="20577"/>
          <ac:spMkLst>
            <pc:docMk/>
            <pc:sldMk cId="505318733" sldId="326"/>
            <ac:spMk id="3" creationId="{FD143315-798B-315D-8D5E-2E0CF09A5899}"/>
          </ac:spMkLst>
        </pc:spChg>
      </pc:sldChg>
    </pc:docChg>
  </pc:docChgLst>
</pc:chgInfo>
</file>

<file path=ppt/comments/modernComment_146_F048D4E1.xml><?xml version="1.0" encoding="utf-8"?>
<p188:cmLst xmlns:a="http://schemas.openxmlformats.org/drawingml/2006/main" xmlns:r="http://schemas.openxmlformats.org/officeDocument/2006/relationships" xmlns:p188="http://schemas.microsoft.com/office/powerpoint/2018/8/main">
  <p188:cm id="{38D0D188-68A2-4E03-A435-899AF5014DE9}" authorId="{21F183E6-279F-0DA5-6EA5-A678CF5CFE8E}" status="resolved" created="2023-07-03T23:43:36.415">
    <ac:txMkLst xmlns:ac="http://schemas.microsoft.com/office/drawing/2013/main/command">
      <pc:docMk xmlns:pc="http://schemas.microsoft.com/office/powerpoint/2013/main/command"/>
      <pc:sldMk xmlns:pc="http://schemas.microsoft.com/office/powerpoint/2013/main/command" cId="4031304929" sldId="326"/>
      <ac:spMk id="6" creationId="{2727E5A8-F1C6-BC14-8196-4D92C31BFED0}"/>
      <ac:txMk cp="0">
        <ac:context len="39" hash="846209381"/>
      </ac:txMk>
    </ac:txMkLst>
    <p188:pos x="2428874" y="273843"/>
    <p188:txBody>
      <a:bodyPr/>
      <a:lstStyle/>
      <a:p>
        <a:r>
          <a:rPr lang="en-GB"/>
          <a:t>I think these slides should be a combination of Mark's foreward, the exec summary and the info in the one pagers</a:t>
        </a:r>
      </a:p>
    </p188:txBody>
  </p188:cm>
  <p188:cm id="{43362026-3813-484A-9291-08D8CD43B8CD}" authorId="{0DACAA72-6F20-5561-0331-52A7BB62A73C}" status="resolved" created="2023-07-06T12:16:40.284">
    <ac:deMkLst xmlns:ac="http://schemas.microsoft.com/office/drawing/2013/main/command">
      <pc:docMk xmlns:pc="http://schemas.microsoft.com/office/powerpoint/2013/main/command"/>
      <pc:sldMk xmlns:pc="http://schemas.microsoft.com/office/powerpoint/2013/main/command" cId="3244573679" sldId="302"/>
      <ac:spMk id="6" creationId="{2727E5A8-F1C6-BC14-8196-4D92C31BFED0}"/>
    </ac:deMkLst>
    <p188:txBody>
      <a:bodyPr/>
      <a:lstStyle/>
      <a:p>
        <a:r>
          <a:rPr lang="en-GB"/>
          <a:t>Sunita - please can you chat with Adam as I've asked him to ensure that we have consistency across all our messaging as I'm seeing, understandably given the number of people working on this, different interpretations. I think these will change as a result, including changing with the updated one pagers.</a:t>
        </a:r>
      </a:p>
    </p188:txBody>
  </p188:cm>
  <p188:cm id="{2BEA152E-008A-4E68-8951-B7B7849EDE6F}" authorId="{0DACAA72-6F20-5561-0331-52A7BB62A73C}" status="resolved" created="2023-07-11T12:24:28.411">
    <ac:deMkLst xmlns:ac="http://schemas.microsoft.com/office/drawing/2013/main/command">
      <pc:docMk xmlns:pc="http://schemas.microsoft.com/office/powerpoint/2013/main/command"/>
      <pc:sldMk xmlns:pc="http://schemas.microsoft.com/office/powerpoint/2013/main/command" cId="3244573679" sldId="302"/>
      <ac:spMk id="2" creationId="{785D3939-CF8D-8092-53D8-947AA2ED14AC}"/>
    </ac:deMkLst>
    <p188:txBody>
      <a:bodyPr/>
      <a:lstStyle/>
      <a:p>
        <a:r>
          <a:rPr lang="en-GB"/>
          <a:t>Need to align with the updated messages  this aren't the right progress messages for an internal audience</a:t>
        </a:r>
      </a:p>
    </p188:txBody>
  </p188:cm>
</p188:cmLst>
</file>

<file path=ppt/comments/modernComment_149_9B69F483.xml><?xml version="1.0" encoding="utf-8"?>
<p188:cmLst xmlns:a="http://schemas.openxmlformats.org/drawingml/2006/main" xmlns:r="http://schemas.openxmlformats.org/officeDocument/2006/relationships" xmlns:p188="http://schemas.microsoft.com/office/powerpoint/2018/8/main">
  <p188:cm id="{38D0D188-68A2-4E03-A435-899AF5014DE9}" authorId="{21F183E6-279F-0DA5-6EA5-A678CF5CFE8E}" status="resolved" created="2023-07-03T23:43:36.415">
    <ac:txMkLst xmlns:ac="http://schemas.microsoft.com/office/drawing/2013/main/command">
      <pc:docMk xmlns:pc="http://schemas.microsoft.com/office/powerpoint/2013/main/command"/>
      <pc:sldMk xmlns:pc="http://schemas.microsoft.com/office/powerpoint/2013/main/command" cId="4031304929" sldId="326"/>
      <ac:spMk id="6" creationId="{2727E5A8-F1C6-BC14-8196-4D92C31BFED0}"/>
      <ac:txMk cp="0">
        <ac:context len="41" hash="277730130"/>
      </ac:txMk>
    </ac:txMkLst>
    <p188:pos x="2428874" y="273843"/>
    <p188:txBody>
      <a:bodyPr/>
      <a:lstStyle/>
      <a:p>
        <a:r>
          <a:rPr lang="en-GB"/>
          <a:t>I think these slides should be a combination of Mark's foreward, the exec summary and the info in the one pagers</a:t>
        </a:r>
      </a:p>
    </p188:txBody>
  </p188:cm>
  <p188:cm id="{43362026-3813-484A-9291-08D8CD43B8CD}" authorId="{0DACAA72-6F20-5561-0331-52A7BB62A73C}" status="resolved" created="2023-07-06T12:16:40.284">
    <ac:deMkLst xmlns:ac="http://schemas.microsoft.com/office/drawing/2013/main/command">
      <pc:docMk xmlns:pc="http://schemas.microsoft.com/office/powerpoint/2013/main/command"/>
      <pc:sldMk xmlns:pc="http://schemas.microsoft.com/office/powerpoint/2013/main/command" cId="3244573679" sldId="302"/>
      <ac:spMk id="6" creationId="{2727E5A8-F1C6-BC14-8196-4D92C31BFED0}"/>
    </ac:deMkLst>
    <p188:txBody>
      <a:bodyPr/>
      <a:lstStyle/>
      <a:p>
        <a:r>
          <a:rPr lang="en-GB"/>
          <a:t>Sunita - please can you chat with Adam as I've asked him to ensure that we have consistency across all our messaging as I'm seeing, understandably given the number of people working on this, different interpretations. I think these will change as a result, including changing with the updated one pagers.</a:t>
        </a:r>
      </a:p>
    </p188:txBody>
  </p188:cm>
  <p188:cm id="{2BEA152E-008A-4E68-8951-B7B7849EDE6F}" authorId="{0DACAA72-6F20-5561-0331-52A7BB62A73C}" status="resolved" created="2023-07-11T12:24:28.411">
    <ac:deMkLst xmlns:ac="http://schemas.microsoft.com/office/drawing/2013/main/command">
      <pc:docMk xmlns:pc="http://schemas.microsoft.com/office/powerpoint/2013/main/command"/>
      <pc:sldMk xmlns:pc="http://schemas.microsoft.com/office/powerpoint/2013/main/command" cId="3244573679" sldId="302"/>
      <ac:spMk id="2" creationId="{785D3939-CF8D-8092-53D8-947AA2ED14AC}"/>
    </ac:deMkLst>
    <p188:txBody>
      <a:bodyPr/>
      <a:lstStyle/>
      <a:p>
        <a:r>
          <a:rPr lang="en-GB"/>
          <a:t>Need to align with the updated messages  this aren't the right progress messages for an internal audience</a:t>
        </a:r>
      </a:p>
    </p188:txBody>
  </p188:cm>
</p188:cmLst>
</file>

<file path=ppt/comments/modernComment_14A_57ABEB7E.xml><?xml version="1.0" encoding="utf-8"?>
<p188:cmLst xmlns:a="http://schemas.openxmlformats.org/drawingml/2006/main" xmlns:r="http://schemas.openxmlformats.org/officeDocument/2006/relationships" xmlns:p188="http://schemas.microsoft.com/office/powerpoint/2018/8/main">
  <p188:cm id="{56B5D063-B3F9-4EA3-9A8B-138F1DFE9496}" authorId="{21F183E6-279F-0DA5-6EA5-A678CF5CFE8E}" status="resolved" created="2023-07-03T23:43:36.415">
    <ac:txMkLst xmlns:ac="http://schemas.microsoft.com/office/drawing/2013/main/command">
      <pc:docMk xmlns:pc="http://schemas.microsoft.com/office/powerpoint/2013/main/command"/>
      <pc:sldMk xmlns:pc="http://schemas.microsoft.com/office/powerpoint/2013/main/command" cId="3702241236" sldId="327"/>
      <ac:spMk id="6" creationId="{2727E5A8-F1C6-BC14-8196-4D92C31BFED0}"/>
      <ac:txMk cp="0">
        <ac:context len="12" hash="833950344"/>
      </ac:txMk>
    </ac:txMkLst>
    <p188:pos x="2428874" y="273843"/>
    <p188:txBody>
      <a:bodyPr/>
      <a:lstStyle/>
      <a:p>
        <a:r>
          <a:rPr lang="en-GB"/>
          <a:t>I think these slides should be a combination of Mark's foreward, the exec summary and the info in the one pagers</a:t>
        </a:r>
      </a:p>
    </p188:txBody>
  </p188:cm>
  <p188:cm id="{6532ECBB-DEB5-4B0B-A868-EFD2D302D29E}" authorId="{0DACAA72-6F20-5561-0331-52A7BB62A73C}" status="resolved" created="2023-07-06T12:16:40.284">
    <ac:deMkLst xmlns:ac="http://schemas.microsoft.com/office/drawing/2013/main/command">
      <pc:docMk xmlns:pc="http://schemas.microsoft.com/office/powerpoint/2013/main/command"/>
      <pc:sldMk xmlns:pc="http://schemas.microsoft.com/office/powerpoint/2013/main/command" cId="3244573679" sldId="302"/>
      <ac:spMk id="6" creationId="{2727E5A8-F1C6-BC14-8196-4D92C31BFED0}"/>
    </ac:deMkLst>
    <p188:txBody>
      <a:bodyPr/>
      <a:lstStyle/>
      <a:p>
        <a:r>
          <a:rPr lang="en-GB"/>
          <a:t>Sunita - please can you chat with Adam as I've asked him to ensure that we have consistency across all our messaging as I'm seeing, understandably given the number of people working on this, different interpretations. I think these will change as a result, including changing with the updated one pagers.</a:t>
        </a:r>
      </a:p>
    </p188:txBody>
  </p188:cm>
  <p188:cm id="{7D177948-66CB-44CD-8078-9CC8F9468CCA}" authorId="{0DACAA72-6F20-5561-0331-52A7BB62A73C}" status="resolved" created="2023-07-11T12:24:28.411">
    <ac:deMkLst xmlns:ac="http://schemas.microsoft.com/office/drawing/2013/main/command">
      <pc:docMk xmlns:pc="http://schemas.microsoft.com/office/powerpoint/2013/main/command"/>
      <pc:sldMk xmlns:pc="http://schemas.microsoft.com/office/powerpoint/2013/main/command" cId="3244573679" sldId="302"/>
      <ac:spMk id="2" creationId="{785D3939-CF8D-8092-53D8-947AA2ED14AC}"/>
    </ac:deMkLst>
    <p188:txBody>
      <a:bodyPr/>
      <a:lstStyle/>
      <a:p>
        <a:r>
          <a:rPr lang="en-GB"/>
          <a:t>Need to align with the updated messages  this aren't the right progress messages for an internal audience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4F804-B883-406E-8A23-468D38758567}" type="datetimeFigureOut">
              <a:t>9/19/2023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BF955-7AEC-455A-96B7-9A9768AA12CD}" type="slidenum">
              <a:t>‹#›</a:t>
            </a:fld>
            <a:endParaRPr lang="en-GB"/>
          </a:p>
        </p:txBody>
      </p:sp>
    </p:spTree>
    <p:extLst>
      <p:ext uri="{BB962C8B-B14F-4D97-AF65-F5344CB8AC3E}">
        <p14:creationId xmlns:p14="http://schemas.microsoft.com/office/powerpoint/2010/main" val="400902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CBF955-7AEC-455A-96B7-9A9768AA12CD}" type="slidenum">
              <a:rPr lang="en-GB" smtClean="0"/>
              <a:t>1</a:t>
            </a:fld>
            <a:endParaRPr lang="en-GB"/>
          </a:p>
        </p:txBody>
      </p:sp>
    </p:spTree>
    <p:extLst>
      <p:ext uri="{BB962C8B-B14F-4D97-AF65-F5344CB8AC3E}">
        <p14:creationId xmlns:p14="http://schemas.microsoft.com/office/powerpoint/2010/main" val="264525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CBF955-7AEC-455A-96B7-9A9768AA12CD}" type="slidenum">
              <a:rPr lang="en-GB" smtClean="0"/>
              <a:t>2</a:t>
            </a:fld>
            <a:endParaRPr lang="en-GB"/>
          </a:p>
        </p:txBody>
      </p:sp>
    </p:spTree>
    <p:extLst>
      <p:ext uri="{BB962C8B-B14F-4D97-AF65-F5344CB8AC3E}">
        <p14:creationId xmlns:p14="http://schemas.microsoft.com/office/powerpoint/2010/main" val="357707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CBF955-7AEC-455A-96B7-9A9768AA12CD}" type="slidenum">
              <a:rPr lang="en-GB" smtClean="0"/>
              <a:t>3</a:t>
            </a:fld>
            <a:endParaRPr lang="en-GB"/>
          </a:p>
        </p:txBody>
      </p:sp>
    </p:spTree>
    <p:extLst>
      <p:ext uri="{BB962C8B-B14F-4D97-AF65-F5344CB8AC3E}">
        <p14:creationId xmlns:p14="http://schemas.microsoft.com/office/powerpoint/2010/main" val="216842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CBF955-7AEC-455A-96B7-9A9768AA12CD}" type="slidenum">
              <a:rPr lang="en-GB" smtClean="0"/>
              <a:t>4</a:t>
            </a:fld>
            <a:endParaRPr lang="en-GB"/>
          </a:p>
        </p:txBody>
      </p:sp>
    </p:spTree>
    <p:extLst>
      <p:ext uri="{BB962C8B-B14F-4D97-AF65-F5344CB8AC3E}">
        <p14:creationId xmlns:p14="http://schemas.microsoft.com/office/powerpoint/2010/main" val="177738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CBF955-7AEC-455A-96B7-9A9768AA12CD}" type="slidenum">
              <a:rPr lang="en-GB" smtClean="0"/>
              <a:t>5</a:t>
            </a:fld>
            <a:endParaRPr lang="en-GB"/>
          </a:p>
        </p:txBody>
      </p:sp>
    </p:spTree>
    <p:extLst>
      <p:ext uri="{BB962C8B-B14F-4D97-AF65-F5344CB8AC3E}">
        <p14:creationId xmlns:p14="http://schemas.microsoft.com/office/powerpoint/2010/main" val="25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CBF955-7AEC-455A-96B7-9A9768AA12CD}" type="slidenum">
              <a:rPr lang="en-GB" smtClean="0"/>
              <a:t>6</a:t>
            </a:fld>
            <a:endParaRPr lang="en-GB"/>
          </a:p>
        </p:txBody>
      </p:sp>
    </p:spTree>
    <p:extLst>
      <p:ext uri="{BB962C8B-B14F-4D97-AF65-F5344CB8AC3E}">
        <p14:creationId xmlns:p14="http://schemas.microsoft.com/office/powerpoint/2010/main" val="328185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ACBF955-7AEC-455A-96B7-9A9768AA12CD}" type="slidenum">
              <a:rPr lang="en-GB" smtClean="0"/>
              <a:t>7</a:t>
            </a:fld>
            <a:endParaRPr lang="en-GB"/>
          </a:p>
        </p:txBody>
      </p:sp>
    </p:spTree>
    <p:extLst>
      <p:ext uri="{BB962C8B-B14F-4D97-AF65-F5344CB8AC3E}">
        <p14:creationId xmlns:p14="http://schemas.microsoft.com/office/powerpoint/2010/main" val="145623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ACBF955-7AEC-455A-96B7-9A9768AA12CD}" type="slidenum">
              <a:rPr lang="en-GB" smtClean="0"/>
              <a:t>8</a:t>
            </a:fld>
            <a:endParaRPr lang="en-GB"/>
          </a:p>
        </p:txBody>
      </p:sp>
    </p:spTree>
    <p:extLst>
      <p:ext uri="{BB962C8B-B14F-4D97-AF65-F5344CB8AC3E}">
        <p14:creationId xmlns:p14="http://schemas.microsoft.com/office/powerpoint/2010/main" val="3786983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PS_Title Slid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7163983-D991-4DBA-A2E7-A1C185C3BC96}"/>
              </a:ext>
            </a:extLst>
          </p:cNvPr>
          <p:cNvSpPr/>
          <p:nvPr userDrawn="1"/>
        </p:nvSpPr>
        <p:spPr>
          <a:xfrm>
            <a:off x="2" y="0"/>
            <a:ext cx="8795206" cy="6856567"/>
          </a:xfrm>
          <a:prstGeom prst="rect">
            <a:avLst/>
          </a:prstGeom>
          <a:gradFill>
            <a:gsLst>
              <a:gs pos="0">
                <a:schemeClr val="tx1">
                  <a:alpha val="8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463F89-8A9E-C728-E849-0CC8107C5112}"/>
              </a:ext>
            </a:extLst>
          </p:cNvPr>
          <p:cNvSpPr>
            <a:spLocks noGrp="1"/>
          </p:cNvSpPr>
          <p:nvPr>
            <p:ph type="ctrTitle" hasCustomPrompt="1"/>
          </p:nvPr>
        </p:nvSpPr>
        <p:spPr>
          <a:xfrm>
            <a:off x="468146" y="1359805"/>
            <a:ext cx="5397149" cy="1339671"/>
          </a:xfrm>
        </p:spPr>
        <p:txBody>
          <a:bodyPr bIns="468000" anchor="t" anchorCtr="0"/>
          <a:lstStyle>
            <a:lvl1pPr algn="l">
              <a:lnSpc>
                <a:spcPts val="3900"/>
              </a:lnSpc>
              <a:defRPr sz="3700" b="1" i="0" cap="all" baseline="0">
                <a:solidFill>
                  <a:schemeClr val="bg1"/>
                </a:solidFill>
                <a:latin typeface="Arial Black" panose="020B0604020202020204" pitchFamily="34" charset="0"/>
                <a:cs typeface="Arial Black" panose="020B0604020202020204" pitchFamily="34" charset="0"/>
              </a:defRPr>
            </a:lvl1pPr>
          </a:lstStyle>
          <a:p>
            <a:r>
              <a:rPr lang="en-GB"/>
              <a:t>Presentation title lorem ipsum </a:t>
            </a:r>
            <a:r>
              <a:rPr lang="en-GB" err="1"/>
              <a:t>dolor</a:t>
            </a:r>
            <a:r>
              <a:rPr lang="en-GB"/>
              <a:t> sit </a:t>
            </a:r>
            <a:r>
              <a:rPr lang="en-GB" err="1"/>
              <a:t>amet</a:t>
            </a:r>
            <a:r>
              <a:rPr lang="en-GB"/>
              <a:t/>
            </a:r>
            <a:br>
              <a:rPr lang="en-GB"/>
            </a:br>
            <a:endParaRPr lang="en-US"/>
          </a:p>
        </p:txBody>
      </p:sp>
      <p:sp>
        <p:nvSpPr>
          <p:cNvPr id="3" name="Subtitle 2">
            <a:extLst>
              <a:ext uri="{FF2B5EF4-FFF2-40B4-BE49-F238E27FC236}">
                <a16:creationId xmlns:a16="http://schemas.microsoft.com/office/drawing/2014/main" id="{C9DF625E-BAE2-041C-DC94-FFB135E85203}"/>
              </a:ext>
            </a:extLst>
          </p:cNvPr>
          <p:cNvSpPr>
            <a:spLocks noGrp="1"/>
          </p:cNvSpPr>
          <p:nvPr>
            <p:ph type="subTitle" idx="1" hasCustomPrompt="1"/>
          </p:nvPr>
        </p:nvSpPr>
        <p:spPr>
          <a:xfrm>
            <a:off x="468146" y="3121472"/>
            <a:ext cx="5397149" cy="1697630"/>
          </a:xfrm>
        </p:spPr>
        <p:txBody>
          <a:bodyPr/>
          <a:lstStyle>
            <a:lvl1pPr marL="0" indent="0" algn="l">
              <a:lnSpc>
                <a:spcPts val="2400"/>
              </a:lnSpc>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class </a:t>
            </a:r>
            <a:r>
              <a:rPr lang="en-GB" err="1"/>
              <a:t>aptent</a:t>
            </a:r>
            <a:r>
              <a:rPr lang="en-GB"/>
              <a:t> </a:t>
            </a:r>
            <a:r>
              <a:rPr lang="en-GB" err="1"/>
              <a:t>taciti</a:t>
            </a:r>
            <a:r>
              <a:rPr lang="en-GB"/>
              <a:t> </a:t>
            </a:r>
            <a:r>
              <a:rPr lang="en-GB" err="1"/>
              <a:t>sociosqu</a:t>
            </a:r>
            <a:r>
              <a:rPr lang="en-GB"/>
              <a:t> ad </a:t>
            </a:r>
            <a:r>
              <a:rPr lang="en-GB" err="1"/>
              <a:t>litora</a:t>
            </a:r>
            <a:r>
              <a:rPr lang="en-GB"/>
              <a:t> </a:t>
            </a:r>
            <a:r>
              <a:rPr lang="en-GB" err="1"/>
              <a:t>torquent</a:t>
            </a:r>
            <a:r>
              <a:rPr lang="en-GB"/>
              <a:t> per </a:t>
            </a:r>
            <a:r>
              <a:rPr lang="en-GB" err="1"/>
              <a:t>conubia</a:t>
            </a:r>
            <a:r>
              <a:rPr lang="en-GB"/>
              <a:t> nostra, per </a:t>
            </a:r>
            <a:r>
              <a:rPr lang="en-GB" err="1"/>
              <a:t>inceptos</a:t>
            </a:r>
            <a:r>
              <a:rPr lang="en-GB"/>
              <a:t> </a:t>
            </a:r>
            <a:r>
              <a:rPr lang="en-GB" err="1"/>
              <a:t>himenaeos</a:t>
            </a:r>
            <a:r>
              <a:rPr lang="en-GB"/>
              <a:t>.</a:t>
            </a:r>
            <a:endParaRPr lang="en-US"/>
          </a:p>
        </p:txBody>
      </p:sp>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178E5F3-E1D7-8BAF-0474-33E46E0260DE}"/>
              </a:ext>
            </a:extLst>
          </p:cNvPr>
          <p:cNvPicPr>
            <a:picLocks noChangeAspect="1"/>
          </p:cNvPicPr>
          <p:nvPr userDrawn="1"/>
        </p:nvPicPr>
        <p:blipFill>
          <a:blip r:embed="rId3"/>
          <a:stretch>
            <a:fillRect/>
          </a:stretch>
        </p:blipFill>
        <p:spPr>
          <a:xfrm>
            <a:off x="8730861" y="6255850"/>
            <a:ext cx="2997590" cy="306392"/>
          </a:xfrm>
          <a:prstGeom prst="rect">
            <a:avLst/>
          </a:prstGeom>
        </p:spPr>
      </p:pic>
      <p:pic>
        <p:nvPicPr>
          <p:cNvPr id="10" name="Picture 9">
            <a:extLst>
              <a:ext uri="{FF2B5EF4-FFF2-40B4-BE49-F238E27FC236}">
                <a16:creationId xmlns:a16="http://schemas.microsoft.com/office/drawing/2014/main" id="{9694122B-01D3-005A-9659-BF05610D3071}"/>
              </a:ext>
            </a:extLst>
          </p:cNvPr>
          <p:cNvPicPr>
            <a:picLocks noChangeAspect="1"/>
          </p:cNvPicPr>
          <p:nvPr userDrawn="1"/>
        </p:nvPicPr>
        <p:blipFill>
          <a:blip r:embed="rId4"/>
          <a:stretch>
            <a:fillRect/>
          </a:stretch>
        </p:blipFill>
        <p:spPr>
          <a:xfrm>
            <a:off x="257563" y="6217737"/>
            <a:ext cx="1415662" cy="381443"/>
          </a:xfrm>
          <a:prstGeom prst="rect">
            <a:avLst/>
          </a:prstGeom>
        </p:spPr>
      </p:pic>
      <p:sp>
        <p:nvSpPr>
          <p:cNvPr id="13" name="Text Placeholder 11">
            <a:extLst>
              <a:ext uri="{FF2B5EF4-FFF2-40B4-BE49-F238E27FC236}">
                <a16:creationId xmlns:a16="http://schemas.microsoft.com/office/drawing/2014/main" id="{D088D0F1-DB92-6FD3-6228-B6CD7958F582}"/>
              </a:ext>
            </a:extLst>
          </p:cNvPr>
          <p:cNvSpPr>
            <a:spLocks noGrp="1"/>
          </p:cNvSpPr>
          <p:nvPr>
            <p:ph type="body" sz="quarter" idx="11" hasCustomPrompt="1"/>
          </p:nvPr>
        </p:nvSpPr>
        <p:spPr>
          <a:xfrm>
            <a:off x="468142" y="5082059"/>
            <a:ext cx="5397149" cy="243356"/>
          </a:xfrm>
        </p:spPr>
        <p:txBody>
          <a:bodyPr anchor="t" anchorCtr="0"/>
          <a:lstStyle>
            <a:lvl1pPr marL="0" indent="0">
              <a:spcBef>
                <a:spcPts val="0"/>
              </a:spcBef>
              <a:spcAft>
                <a:spcPts val="0"/>
              </a:spcAft>
              <a:defRPr b="0" baseline="0">
                <a:solidFill>
                  <a:schemeClr val="bg1"/>
                </a:solidFill>
              </a:defRPr>
            </a:lvl1pPr>
            <a:lvl2pPr marL="0">
              <a:lnSpc>
                <a:spcPts val="1900"/>
              </a:lnSpc>
              <a:spcAft>
                <a:spcPts val="0"/>
              </a:spcAft>
              <a:defRPr sz="1100" baseline="0">
                <a:solidFill>
                  <a:schemeClr val="bg1"/>
                </a:solidFill>
              </a:defRPr>
            </a:lvl2pPr>
          </a:lstStyle>
          <a:p>
            <a:pPr lvl="0"/>
            <a:r>
              <a:rPr lang="en-GB"/>
              <a:t>Author name/department</a:t>
            </a:r>
          </a:p>
        </p:txBody>
      </p:sp>
      <p:sp>
        <p:nvSpPr>
          <p:cNvPr id="23" name="Text Placeholder 11">
            <a:extLst>
              <a:ext uri="{FF2B5EF4-FFF2-40B4-BE49-F238E27FC236}">
                <a16:creationId xmlns:a16="http://schemas.microsoft.com/office/drawing/2014/main" id="{D0D7F5BC-22BB-87B7-94D4-CE8A23624912}"/>
              </a:ext>
            </a:extLst>
          </p:cNvPr>
          <p:cNvSpPr>
            <a:spLocks noGrp="1"/>
          </p:cNvSpPr>
          <p:nvPr>
            <p:ph type="body" sz="quarter" idx="13" hasCustomPrompt="1"/>
          </p:nvPr>
        </p:nvSpPr>
        <p:spPr>
          <a:xfrm>
            <a:off x="468141" y="674909"/>
            <a:ext cx="5397149" cy="194415"/>
          </a:xfrm>
        </p:spPr>
        <p:txBody>
          <a:bodyPr anchor="t" anchorCtr="0"/>
          <a:lstStyle>
            <a:lvl1pPr marL="0" indent="0">
              <a:lnSpc>
                <a:spcPts val="1550"/>
              </a:lnSpc>
              <a:spcBef>
                <a:spcPts val="0"/>
              </a:spcBef>
              <a:spcAft>
                <a:spcPts val="0"/>
              </a:spcAft>
              <a:defRPr sz="1200" b="0" baseline="0">
                <a:solidFill>
                  <a:schemeClr val="bg1"/>
                </a:solidFill>
              </a:defRPr>
            </a:lvl1pPr>
            <a:lvl2pPr marL="0">
              <a:lnSpc>
                <a:spcPts val="1900"/>
              </a:lnSpc>
              <a:spcAft>
                <a:spcPts val="0"/>
              </a:spcAft>
              <a:defRPr sz="1100" baseline="0">
                <a:solidFill>
                  <a:schemeClr val="bg1"/>
                </a:solidFill>
              </a:defRPr>
            </a:lvl2pPr>
          </a:lstStyle>
          <a:p>
            <a:pPr lvl="0"/>
            <a:r>
              <a:rPr lang="en-GB"/>
              <a:t>00/00/00</a:t>
            </a:r>
          </a:p>
        </p:txBody>
      </p:sp>
      <p:sp>
        <p:nvSpPr>
          <p:cNvPr id="25" name="Text Placeholder 11">
            <a:extLst>
              <a:ext uri="{FF2B5EF4-FFF2-40B4-BE49-F238E27FC236}">
                <a16:creationId xmlns:a16="http://schemas.microsoft.com/office/drawing/2014/main" id="{1F987A5A-3F8F-92A9-B830-5FA7A377BC5A}"/>
              </a:ext>
            </a:extLst>
          </p:cNvPr>
          <p:cNvSpPr>
            <a:spLocks noGrp="1"/>
          </p:cNvSpPr>
          <p:nvPr>
            <p:ph type="body" sz="quarter" idx="14" hasCustomPrompt="1"/>
          </p:nvPr>
        </p:nvSpPr>
        <p:spPr>
          <a:xfrm>
            <a:off x="468142" y="5351170"/>
            <a:ext cx="5397149" cy="195825"/>
          </a:xfrm>
        </p:spPr>
        <p:txBody>
          <a:bodyPr anchor="t" anchorCtr="0"/>
          <a:lstStyle>
            <a:lvl1pPr marL="0" indent="0">
              <a:lnSpc>
                <a:spcPts val="1550"/>
              </a:lnSpc>
              <a:spcBef>
                <a:spcPts val="0"/>
              </a:spcBef>
              <a:spcAft>
                <a:spcPts val="0"/>
              </a:spcAft>
              <a:defRPr sz="1100" b="0" baseline="0">
                <a:solidFill>
                  <a:schemeClr val="bg1"/>
                </a:solidFill>
              </a:defRPr>
            </a:lvl1pPr>
            <a:lvl2pPr marL="0">
              <a:lnSpc>
                <a:spcPts val="1550"/>
              </a:lnSpc>
              <a:spcAft>
                <a:spcPts val="0"/>
              </a:spcAft>
              <a:defRPr sz="1100" baseline="0">
                <a:solidFill>
                  <a:schemeClr val="tx1"/>
                </a:solidFill>
              </a:defRPr>
            </a:lvl2pPr>
          </a:lstStyle>
          <a:p>
            <a:pPr lvl="0"/>
            <a:r>
              <a:rPr lang="en-GB"/>
              <a:t>Operation  |  Taskforce  |  Unit</a:t>
            </a:r>
          </a:p>
        </p:txBody>
      </p:sp>
    </p:spTree>
    <p:extLst>
      <p:ext uri="{BB962C8B-B14F-4D97-AF65-F5344CB8AC3E}">
        <p14:creationId xmlns:p14="http://schemas.microsoft.com/office/powerpoint/2010/main" val="416547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PS_Content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488B-730D-4CD3-B1CF-428A1D767B61}"/>
              </a:ext>
            </a:extLst>
          </p:cNvPr>
          <p:cNvSpPr>
            <a:spLocks noGrp="1"/>
          </p:cNvSpPr>
          <p:nvPr>
            <p:ph type="title" hasCustomPrompt="1"/>
          </p:nvPr>
        </p:nvSpPr>
        <p:spPr>
          <a:xfrm>
            <a:off x="479195" y="1028700"/>
            <a:ext cx="1969477" cy="751858"/>
          </a:xfrm>
        </p:spPr>
        <p:txBody>
          <a:bodyPr/>
          <a:lstStyle>
            <a:lvl1pPr>
              <a:defRPr baseline="0">
                <a:solidFill>
                  <a:schemeClr val="tx2"/>
                </a:solidFill>
              </a:defRPr>
            </a:lvl1pPr>
          </a:lstStyle>
          <a:p>
            <a:r>
              <a:rPr lang="en-GB"/>
              <a:t>Contents</a:t>
            </a:r>
            <a:endParaRPr lang="en-US"/>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9" name="Picture 8">
            <a:extLst>
              <a:ext uri="{FF2B5EF4-FFF2-40B4-BE49-F238E27FC236}">
                <a16:creationId xmlns:a16="http://schemas.microsoft.com/office/drawing/2014/main" id="{E788C90F-B6CD-2132-6FF9-7719F022C1AA}"/>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3" name="Text Placeholder 9">
            <a:extLst>
              <a:ext uri="{FF2B5EF4-FFF2-40B4-BE49-F238E27FC236}">
                <a16:creationId xmlns:a16="http://schemas.microsoft.com/office/drawing/2014/main" id="{2AC045DE-130A-3404-2D85-A16966DD158D}"/>
              </a:ext>
            </a:extLst>
          </p:cNvPr>
          <p:cNvSpPr>
            <a:spLocks noGrp="1"/>
          </p:cNvSpPr>
          <p:nvPr>
            <p:ph type="body" sz="quarter" idx="11" hasCustomPrompt="1"/>
          </p:nvPr>
        </p:nvSpPr>
        <p:spPr>
          <a:xfrm>
            <a:off x="3397250" y="1028700"/>
            <a:ext cx="8326438" cy="4467225"/>
          </a:xfrm>
        </p:spPr>
        <p:txBody>
          <a:bodyPr numCol="2" spcCol="468000"/>
          <a:lstStyle>
            <a:lvl1pPr>
              <a:lnSpc>
                <a:spcPts val="1700"/>
              </a:lnSpc>
              <a:spcBef>
                <a:spcPts val="0"/>
              </a:spcBef>
              <a:spcAft>
                <a:spcPts val="600"/>
              </a:spcAft>
              <a:defRPr sz="1400" b="0" i="0" baseline="0">
                <a:solidFill>
                  <a:schemeClr val="tx1"/>
                </a:solidFill>
              </a:defRPr>
            </a:lvl1pPr>
            <a:lvl2pPr>
              <a:defRPr b="0">
                <a:solidFill>
                  <a:schemeClr val="tx1"/>
                </a:solidFill>
              </a:defRPr>
            </a:lvl2pPr>
          </a:lstStyle>
          <a:p>
            <a:pPr lvl="0"/>
            <a:r>
              <a:rPr lang="en-GB"/>
              <a:t>00	Content listing</a:t>
            </a:r>
          </a:p>
        </p:txBody>
      </p:sp>
    </p:spTree>
    <p:extLst>
      <p:ext uri="{BB962C8B-B14F-4D97-AF65-F5344CB8AC3E}">
        <p14:creationId xmlns:p14="http://schemas.microsoft.com/office/powerpoint/2010/main" val="87846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PS_Text Only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616A614-5FB3-49A9-D97E-11DAEBD67079}"/>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B4A429CA-4D01-B1FE-CCAF-AE0A96100476}"/>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2" name="Text Placeholder 11">
            <a:extLst>
              <a:ext uri="{FF2B5EF4-FFF2-40B4-BE49-F238E27FC236}">
                <a16:creationId xmlns:a16="http://schemas.microsoft.com/office/drawing/2014/main" id="{6246D85B-A418-A825-D93F-781499DB1BE8}"/>
              </a:ext>
            </a:extLst>
          </p:cNvPr>
          <p:cNvSpPr>
            <a:spLocks noGrp="1"/>
          </p:cNvSpPr>
          <p:nvPr>
            <p:ph type="body" sz="quarter" idx="11"/>
          </p:nvPr>
        </p:nvSpPr>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60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PS_Text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B1490BB-0540-673D-A7BC-F2D496E2B235}"/>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10" name="Picture 9">
            <a:extLst>
              <a:ext uri="{FF2B5EF4-FFF2-40B4-BE49-F238E27FC236}">
                <a16:creationId xmlns:a16="http://schemas.microsoft.com/office/drawing/2014/main" id="{864557E5-774D-C623-D498-CED348DA8D28}"/>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1" name="Text Placeholder 11">
            <a:extLst>
              <a:ext uri="{FF2B5EF4-FFF2-40B4-BE49-F238E27FC236}">
                <a16:creationId xmlns:a16="http://schemas.microsoft.com/office/drawing/2014/main" id="{09372CEE-570C-0722-E37A-4E9712842AA6}"/>
              </a:ext>
            </a:extLst>
          </p:cNvPr>
          <p:cNvSpPr>
            <a:spLocks noGrp="1"/>
          </p:cNvSpPr>
          <p:nvPr>
            <p:ph type="body" sz="quarter" idx="11"/>
          </p:nvPr>
        </p:nvSpPr>
        <p:spPr>
          <a:xfrm>
            <a:off x="468923" y="1610360"/>
            <a:ext cx="11254154" cy="3885565"/>
          </a:xfrm>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095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PS_Text Only: 2 Columns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616A614-5FB3-49A9-D97E-11DAEBD67079}"/>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B4A429CA-4D01-B1FE-CCAF-AE0A96100476}"/>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2" name="Text Placeholder 11">
            <a:extLst>
              <a:ext uri="{FF2B5EF4-FFF2-40B4-BE49-F238E27FC236}">
                <a16:creationId xmlns:a16="http://schemas.microsoft.com/office/drawing/2014/main" id="{6246D85B-A418-A825-D93F-781499DB1BE8}"/>
              </a:ext>
            </a:extLst>
          </p:cNvPr>
          <p:cNvSpPr>
            <a:spLocks noGrp="1"/>
          </p:cNvSpPr>
          <p:nvPr>
            <p:ph type="body" sz="quarter" idx="11"/>
          </p:nvPr>
        </p:nvSpPr>
        <p:spPr/>
        <p:txBody>
          <a:bodyPr numCol="2"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224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PS_Text Only: 2 Column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B1490BB-0540-673D-A7BC-F2D496E2B235}"/>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10" name="Picture 9">
            <a:extLst>
              <a:ext uri="{FF2B5EF4-FFF2-40B4-BE49-F238E27FC236}">
                <a16:creationId xmlns:a16="http://schemas.microsoft.com/office/drawing/2014/main" id="{864557E5-774D-C623-D498-CED348DA8D28}"/>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1" name="Text Placeholder 11">
            <a:extLst>
              <a:ext uri="{FF2B5EF4-FFF2-40B4-BE49-F238E27FC236}">
                <a16:creationId xmlns:a16="http://schemas.microsoft.com/office/drawing/2014/main" id="{09372CEE-570C-0722-E37A-4E9712842AA6}"/>
              </a:ext>
            </a:extLst>
          </p:cNvPr>
          <p:cNvSpPr>
            <a:spLocks noGrp="1"/>
          </p:cNvSpPr>
          <p:nvPr>
            <p:ph type="body" sz="quarter" idx="11"/>
          </p:nvPr>
        </p:nvSpPr>
        <p:spPr>
          <a:xfrm>
            <a:off x="468923" y="1610360"/>
            <a:ext cx="11254154" cy="3885565"/>
          </a:xfrm>
        </p:spPr>
        <p:txBody>
          <a:bodyPr numCol="2"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499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PS_Text + Image (Blue) 01">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6324000" y="0"/>
            <a:ext cx="5868000" cy="5961220"/>
          </a:xfrm>
          <a:solidFill>
            <a:srgbClr val="A6A6A6"/>
          </a:solidFill>
        </p:spPr>
        <p:txBody>
          <a:bodyPr anchor="ctr" anchorCtr="1"/>
          <a:lstStyle>
            <a:lvl1pPr>
              <a:defRPr>
                <a:solidFill>
                  <a:schemeClr val="bg1"/>
                </a:solidFill>
              </a:defRPr>
            </a:lvl1pPr>
          </a:lstStyle>
          <a:p>
            <a:r>
              <a:rPr lang="en-US"/>
              <a:t>Insert picture</a:t>
            </a:r>
          </a:p>
        </p:txBody>
      </p:sp>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a:xfrm>
            <a:off x="468924" y="642111"/>
            <a:ext cx="5400000" cy="754889"/>
          </a:xfrm>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2651"/>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FED52A-0B7F-1D51-8528-C8AC172610F3}"/>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1AE3D6BC-26EA-F909-D530-46342AE575D0}"/>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6" name="Text Placeholder 11">
            <a:extLst>
              <a:ext uri="{FF2B5EF4-FFF2-40B4-BE49-F238E27FC236}">
                <a16:creationId xmlns:a16="http://schemas.microsoft.com/office/drawing/2014/main" id="{30B41E50-CE96-9A0A-E6FC-F581F96D6ED6}"/>
              </a:ext>
            </a:extLst>
          </p:cNvPr>
          <p:cNvSpPr>
            <a:spLocks noGrp="1"/>
          </p:cNvSpPr>
          <p:nvPr>
            <p:ph type="body" sz="quarter" idx="11"/>
          </p:nvPr>
        </p:nvSpPr>
        <p:spPr>
          <a:xfrm>
            <a:off x="468923" y="1610360"/>
            <a:ext cx="5399077" cy="3885565"/>
          </a:xfrm>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1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PS_Text + Image (White) 01">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6324000" y="0"/>
            <a:ext cx="5868000" cy="5961220"/>
          </a:xfrm>
          <a:solidFill>
            <a:srgbClr val="A6A6A6"/>
          </a:solidFill>
        </p:spPr>
        <p:txBody>
          <a:bodyPr anchor="ctr" anchorCtr="1"/>
          <a:lstStyle>
            <a:lvl1pPr>
              <a:defRPr>
                <a:solidFill>
                  <a:schemeClr val="bg1"/>
                </a:solidFill>
              </a:defRPr>
            </a:lvl1pPr>
          </a:lstStyle>
          <a:p>
            <a:r>
              <a:rPr lang="en-US"/>
              <a:t>Insert picture</a:t>
            </a:r>
          </a:p>
        </p:txBody>
      </p:sp>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a:xfrm>
            <a:off x="468924" y="642111"/>
            <a:ext cx="5400000" cy="754889"/>
          </a:xfrm>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2651"/>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FED52A-0B7F-1D51-8528-C8AC172610F3}"/>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5" name="Picture 4">
            <a:extLst>
              <a:ext uri="{FF2B5EF4-FFF2-40B4-BE49-F238E27FC236}">
                <a16:creationId xmlns:a16="http://schemas.microsoft.com/office/drawing/2014/main" id="{3E61480A-C506-456F-64B2-23F736992D41}"/>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5" name="Text Placeholder 11">
            <a:extLst>
              <a:ext uri="{FF2B5EF4-FFF2-40B4-BE49-F238E27FC236}">
                <a16:creationId xmlns:a16="http://schemas.microsoft.com/office/drawing/2014/main" id="{3848BA3A-F9EA-BA6B-B96E-5B4D5AFD27C8}"/>
              </a:ext>
            </a:extLst>
          </p:cNvPr>
          <p:cNvSpPr>
            <a:spLocks noGrp="1"/>
          </p:cNvSpPr>
          <p:nvPr>
            <p:ph type="body" sz="quarter" idx="11"/>
          </p:nvPr>
        </p:nvSpPr>
        <p:spPr>
          <a:xfrm>
            <a:off x="468923" y="1610360"/>
            <a:ext cx="5399077" cy="3885565"/>
          </a:xfrm>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18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PS_Text + Image (Blue) 02">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0" y="0"/>
            <a:ext cx="5868000" cy="5961220"/>
          </a:xfrm>
          <a:solidFill>
            <a:srgbClr val="A6A6A6"/>
          </a:solidFill>
        </p:spPr>
        <p:txBody>
          <a:bodyPr anchor="ctr" anchorCtr="1"/>
          <a:lstStyle>
            <a:lvl1pPr>
              <a:defRPr>
                <a:solidFill>
                  <a:schemeClr val="bg1"/>
                </a:solidFill>
              </a:defRPr>
            </a:lvl1pPr>
          </a:lstStyle>
          <a:p>
            <a:r>
              <a:rPr lang="en-US"/>
              <a:t>Insert picture</a:t>
            </a:r>
          </a:p>
        </p:txBody>
      </p:sp>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a:xfrm>
            <a:off x="6323999" y="642111"/>
            <a:ext cx="5400000" cy="754889"/>
          </a:xfrm>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2651"/>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FED52A-0B7F-1D51-8528-C8AC172610F3}"/>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1AE3D6BC-26EA-F909-D530-46342AE575D0}"/>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2" name="Text Placeholder 10">
            <a:extLst>
              <a:ext uri="{FF2B5EF4-FFF2-40B4-BE49-F238E27FC236}">
                <a16:creationId xmlns:a16="http://schemas.microsoft.com/office/drawing/2014/main" id="{227B142A-C0E7-D8C8-7138-FD050D11647A}"/>
              </a:ext>
            </a:extLst>
          </p:cNvPr>
          <p:cNvSpPr>
            <a:spLocks noGrp="1"/>
          </p:cNvSpPr>
          <p:nvPr>
            <p:ph type="body" sz="quarter" idx="12"/>
          </p:nvPr>
        </p:nvSpPr>
        <p:spPr>
          <a:xfrm>
            <a:off x="6323999" y="1610360"/>
            <a:ext cx="54000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536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PS_Text + Image (White) 0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A7F1EF-4690-F0A3-FE2A-40B5D214D215}"/>
              </a:ext>
            </a:extLst>
          </p:cNvPr>
          <p:cNvSpPr/>
          <p:nvPr userDrawn="1"/>
        </p:nvSpPr>
        <p:spPr>
          <a:xfrm>
            <a:off x="0" y="5962651"/>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FED52A-0B7F-1D51-8528-C8AC172610F3}"/>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5" name="Picture 4">
            <a:extLst>
              <a:ext uri="{FF2B5EF4-FFF2-40B4-BE49-F238E27FC236}">
                <a16:creationId xmlns:a16="http://schemas.microsoft.com/office/drawing/2014/main" id="{3E61480A-C506-456F-64B2-23F736992D41}"/>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8" name="Title 1">
            <a:extLst>
              <a:ext uri="{FF2B5EF4-FFF2-40B4-BE49-F238E27FC236}">
                <a16:creationId xmlns:a16="http://schemas.microsoft.com/office/drawing/2014/main" id="{82B957DC-9DF7-EB26-BB64-8E368AAF4249}"/>
              </a:ext>
            </a:extLst>
          </p:cNvPr>
          <p:cNvSpPr>
            <a:spLocks noGrp="1"/>
          </p:cNvSpPr>
          <p:nvPr>
            <p:ph type="title"/>
          </p:nvPr>
        </p:nvSpPr>
        <p:spPr>
          <a:xfrm>
            <a:off x="6323999" y="642111"/>
            <a:ext cx="5400000" cy="754889"/>
          </a:xfrm>
        </p:spPr>
        <p:txBody>
          <a:bodyPr/>
          <a:lstStyle/>
          <a:p>
            <a:r>
              <a:rPr lang="en-US"/>
              <a:t>Click to edit Master title style</a:t>
            </a:r>
          </a:p>
        </p:txBody>
      </p:sp>
      <p:sp>
        <p:nvSpPr>
          <p:cNvPr id="11" name="Picture Placeholder 23">
            <a:extLst>
              <a:ext uri="{FF2B5EF4-FFF2-40B4-BE49-F238E27FC236}">
                <a16:creationId xmlns:a16="http://schemas.microsoft.com/office/drawing/2014/main" id="{DA706345-5A21-0E0C-FFC1-7D994CF49F24}"/>
              </a:ext>
            </a:extLst>
          </p:cNvPr>
          <p:cNvSpPr>
            <a:spLocks noGrp="1"/>
          </p:cNvSpPr>
          <p:nvPr>
            <p:ph type="pic" sz="quarter" idx="10" hasCustomPrompt="1"/>
          </p:nvPr>
        </p:nvSpPr>
        <p:spPr>
          <a:xfrm>
            <a:off x="0" y="0"/>
            <a:ext cx="5868000" cy="5961220"/>
          </a:xfrm>
          <a:solidFill>
            <a:srgbClr val="A6A6A6"/>
          </a:solidFill>
        </p:spPr>
        <p:txBody>
          <a:bodyPr anchor="ctr" anchorCtr="1"/>
          <a:lstStyle>
            <a:lvl1pPr>
              <a:defRPr>
                <a:solidFill>
                  <a:schemeClr val="bg1"/>
                </a:solidFill>
              </a:defRPr>
            </a:lvl1pPr>
          </a:lstStyle>
          <a:p>
            <a:r>
              <a:rPr lang="en-US"/>
              <a:t>Insert picture</a:t>
            </a:r>
          </a:p>
        </p:txBody>
      </p:sp>
      <p:sp>
        <p:nvSpPr>
          <p:cNvPr id="12" name="Text Placeholder 10">
            <a:extLst>
              <a:ext uri="{FF2B5EF4-FFF2-40B4-BE49-F238E27FC236}">
                <a16:creationId xmlns:a16="http://schemas.microsoft.com/office/drawing/2014/main" id="{D507E979-F940-BFD0-D175-BD08A50E47BD}"/>
              </a:ext>
            </a:extLst>
          </p:cNvPr>
          <p:cNvSpPr>
            <a:spLocks noGrp="1"/>
          </p:cNvSpPr>
          <p:nvPr>
            <p:ph type="body" sz="quarter" idx="12"/>
          </p:nvPr>
        </p:nvSpPr>
        <p:spPr>
          <a:xfrm>
            <a:off x="6323999" y="1610360"/>
            <a:ext cx="54000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18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PS_Text + Small Image (Blu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0" y="0"/>
            <a:ext cx="2927869" cy="5961220"/>
          </a:xfrm>
          <a:solidFill>
            <a:srgbClr val="A6A6A6"/>
          </a:solidFill>
        </p:spPr>
        <p:txBody>
          <a:bodyPr anchor="ctr" anchorCtr="1"/>
          <a:lstStyle>
            <a:lvl1pPr>
              <a:defRPr>
                <a:solidFill>
                  <a:schemeClr val="bg1"/>
                </a:solidFill>
              </a:defRPr>
            </a:lvl1pPr>
          </a:lstStyle>
          <a:p>
            <a:r>
              <a:rPr lang="en-US"/>
              <a:t>Insert picture</a:t>
            </a:r>
          </a:p>
        </p:txBody>
      </p:sp>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a:xfrm>
            <a:off x="3397956" y="642111"/>
            <a:ext cx="8325121" cy="754889"/>
          </a:xfrm>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45EA111C-D94B-E4B5-D6D1-60D30C3B3CB2}"/>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5" name="Text Placeholder 10">
            <a:extLst>
              <a:ext uri="{FF2B5EF4-FFF2-40B4-BE49-F238E27FC236}">
                <a16:creationId xmlns:a16="http://schemas.microsoft.com/office/drawing/2014/main" id="{82AD78B6-B968-CE7B-47C2-270AC31A842F}"/>
              </a:ext>
            </a:extLst>
          </p:cNvPr>
          <p:cNvSpPr>
            <a:spLocks noGrp="1"/>
          </p:cNvSpPr>
          <p:nvPr>
            <p:ph type="body" sz="quarter" idx="12"/>
          </p:nvPr>
        </p:nvSpPr>
        <p:spPr>
          <a:xfrm>
            <a:off x="3397956" y="1610360"/>
            <a:ext cx="8326043"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84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PS_Title Slid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3F89-8A9E-C728-E849-0CC8107C5112}"/>
              </a:ext>
            </a:extLst>
          </p:cNvPr>
          <p:cNvSpPr>
            <a:spLocks noGrp="1"/>
          </p:cNvSpPr>
          <p:nvPr>
            <p:ph type="ctrTitle" hasCustomPrompt="1"/>
          </p:nvPr>
        </p:nvSpPr>
        <p:spPr>
          <a:xfrm>
            <a:off x="468146" y="1359805"/>
            <a:ext cx="5397149" cy="1339671"/>
          </a:xfrm>
        </p:spPr>
        <p:txBody>
          <a:bodyPr bIns="468000" anchor="t" anchorCtr="0"/>
          <a:lstStyle>
            <a:lvl1pPr algn="l">
              <a:lnSpc>
                <a:spcPts val="3900"/>
              </a:lnSpc>
              <a:defRPr sz="3700" b="1" i="0" cap="all" baseline="0">
                <a:solidFill>
                  <a:schemeClr val="bg1"/>
                </a:solidFill>
                <a:latin typeface="Arial Black" panose="020B0604020202020204" pitchFamily="34" charset="0"/>
                <a:cs typeface="Arial Black" panose="020B0604020202020204" pitchFamily="34" charset="0"/>
              </a:defRPr>
            </a:lvl1pPr>
          </a:lstStyle>
          <a:p>
            <a:r>
              <a:rPr lang="en-GB"/>
              <a:t>Presentation title lorem ipsum </a:t>
            </a:r>
            <a:r>
              <a:rPr lang="en-GB" err="1"/>
              <a:t>dolor</a:t>
            </a:r>
            <a:r>
              <a:rPr lang="en-GB"/>
              <a:t> sit </a:t>
            </a:r>
            <a:r>
              <a:rPr lang="en-GB" err="1"/>
              <a:t>amet</a:t>
            </a:r>
            <a:endParaRPr lang="en-US"/>
          </a:p>
        </p:txBody>
      </p:sp>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B274FE-9800-C338-4C6A-755F41BAA781}"/>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6E6082DD-9489-0FDD-702E-3B70894DE3DF}"/>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2" name="Subtitle 2">
            <a:extLst>
              <a:ext uri="{FF2B5EF4-FFF2-40B4-BE49-F238E27FC236}">
                <a16:creationId xmlns:a16="http://schemas.microsoft.com/office/drawing/2014/main" id="{282196C0-75F4-6B66-BCCF-123ADDDB7344}"/>
              </a:ext>
            </a:extLst>
          </p:cNvPr>
          <p:cNvSpPr>
            <a:spLocks noGrp="1"/>
          </p:cNvSpPr>
          <p:nvPr>
            <p:ph type="subTitle" idx="1" hasCustomPrompt="1"/>
          </p:nvPr>
        </p:nvSpPr>
        <p:spPr>
          <a:xfrm>
            <a:off x="468146" y="3121472"/>
            <a:ext cx="5397149" cy="1697630"/>
          </a:xfrm>
        </p:spPr>
        <p:txBody>
          <a:bodyPr/>
          <a:lstStyle>
            <a:lvl1pPr marL="0" indent="0" algn="l">
              <a:lnSpc>
                <a:spcPts val="2400"/>
              </a:lnSpc>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class </a:t>
            </a:r>
            <a:r>
              <a:rPr lang="en-GB" err="1"/>
              <a:t>aptent</a:t>
            </a:r>
            <a:r>
              <a:rPr lang="en-GB"/>
              <a:t> </a:t>
            </a:r>
            <a:r>
              <a:rPr lang="en-GB" err="1"/>
              <a:t>taciti</a:t>
            </a:r>
            <a:r>
              <a:rPr lang="en-GB"/>
              <a:t> </a:t>
            </a:r>
            <a:r>
              <a:rPr lang="en-GB" err="1"/>
              <a:t>sociosqu</a:t>
            </a:r>
            <a:r>
              <a:rPr lang="en-GB"/>
              <a:t> ad </a:t>
            </a:r>
            <a:r>
              <a:rPr lang="en-GB" err="1"/>
              <a:t>litora</a:t>
            </a:r>
            <a:r>
              <a:rPr lang="en-GB"/>
              <a:t> </a:t>
            </a:r>
            <a:r>
              <a:rPr lang="en-GB" err="1"/>
              <a:t>torquent</a:t>
            </a:r>
            <a:r>
              <a:rPr lang="en-GB"/>
              <a:t> per </a:t>
            </a:r>
            <a:r>
              <a:rPr lang="en-GB" err="1"/>
              <a:t>conubia</a:t>
            </a:r>
            <a:r>
              <a:rPr lang="en-GB"/>
              <a:t> nostra, per </a:t>
            </a:r>
            <a:r>
              <a:rPr lang="en-GB" err="1"/>
              <a:t>inceptos</a:t>
            </a:r>
            <a:r>
              <a:rPr lang="en-GB"/>
              <a:t> </a:t>
            </a:r>
            <a:r>
              <a:rPr lang="en-GB" err="1"/>
              <a:t>himenaeos</a:t>
            </a:r>
            <a:r>
              <a:rPr lang="en-GB"/>
              <a:t>.</a:t>
            </a:r>
            <a:endParaRPr lang="en-US"/>
          </a:p>
        </p:txBody>
      </p:sp>
      <p:sp>
        <p:nvSpPr>
          <p:cNvPr id="14" name="Text Placeholder 11">
            <a:extLst>
              <a:ext uri="{FF2B5EF4-FFF2-40B4-BE49-F238E27FC236}">
                <a16:creationId xmlns:a16="http://schemas.microsoft.com/office/drawing/2014/main" id="{13B38676-775B-D5F8-8B20-50D9DC9C2FC6}"/>
              </a:ext>
            </a:extLst>
          </p:cNvPr>
          <p:cNvSpPr>
            <a:spLocks noGrp="1"/>
          </p:cNvSpPr>
          <p:nvPr>
            <p:ph type="body" sz="quarter" idx="13" hasCustomPrompt="1"/>
          </p:nvPr>
        </p:nvSpPr>
        <p:spPr>
          <a:xfrm>
            <a:off x="468141" y="674909"/>
            <a:ext cx="5397149" cy="194415"/>
          </a:xfrm>
        </p:spPr>
        <p:txBody>
          <a:bodyPr anchor="t" anchorCtr="0"/>
          <a:lstStyle>
            <a:lvl1pPr marL="0" indent="0">
              <a:lnSpc>
                <a:spcPts val="1550"/>
              </a:lnSpc>
              <a:spcBef>
                <a:spcPts val="0"/>
              </a:spcBef>
              <a:spcAft>
                <a:spcPts val="0"/>
              </a:spcAft>
              <a:defRPr sz="1200" b="0" baseline="0">
                <a:solidFill>
                  <a:schemeClr val="bg1"/>
                </a:solidFill>
              </a:defRPr>
            </a:lvl1pPr>
            <a:lvl2pPr marL="0">
              <a:lnSpc>
                <a:spcPts val="1900"/>
              </a:lnSpc>
              <a:spcAft>
                <a:spcPts val="0"/>
              </a:spcAft>
              <a:defRPr sz="1100" baseline="0">
                <a:solidFill>
                  <a:schemeClr val="bg1"/>
                </a:solidFill>
              </a:defRPr>
            </a:lvl2pPr>
          </a:lstStyle>
          <a:p>
            <a:pPr lvl="0"/>
            <a:r>
              <a:rPr lang="en-GB"/>
              <a:t>00/00/00</a:t>
            </a:r>
          </a:p>
        </p:txBody>
      </p:sp>
      <p:sp>
        <p:nvSpPr>
          <p:cNvPr id="15" name="Text Placeholder 11">
            <a:extLst>
              <a:ext uri="{FF2B5EF4-FFF2-40B4-BE49-F238E27FC236}">
                <a16:creationId xmlns:a16="http://schemas.microsoft.com/office/drawing/2014/main" id="{AA70BD2A-AA7F-8B5F-4353-D7C2CD46DF0A}"/>
              </a:ext>
            </a:extLst>
          </p:cNvPr>
          <p:cNvSpPr>
            <a:spLocks noGrp="1"/>
          </p:cNvSpPr>
          <p:nvPr>
            <p:ph type="body" sz="quarter" idx="11" hasCustomPrompt="1"/>
          </p:nvPr>
        </p:nvSpPr>
        <p:spPr>
          <a:xfrm>
            <a:off x="468142" y="5082059"/>
            <a:ext cx="5397149" cy="243356"/>
          </a:xfrm>
        </p:spPr>
        <p:txBody>
          <a:bodyPr anchor="t" anchorCtr="0"/>
          <a:lstStyle>
            <a:lvl1pPr marL="0" indent="0">
              <a:spcBef>
                <a:spcPts val="0"/>
              </a:spcBef>
              <a:spcAft>
                <a:spcPts val="0"/>
              </a:spcAft>
              <a:defRPr b="0" baseline="0">
                <a:solidFill>
                  <a:schemeClr val="bg1"/>
                </a:solidFill>
              </a:defRPr>
            </a:lvl1pPr>
            <a:lvl2pPr marL="0">
              <a:lnSpc>
                <a:spcPts val="1900"/>
              </a:lnSpc>
              <a:spcAft>
                <a:spcPts val="0"/>
              </a:spcAft>
              <a:defRPr sz="1100" baseline="0">
                <a:solidFill>
                  <a:schemeClr val="bg1"/>
                </a:solidFill>
              </a:defRPr>
            </a:lvl2pPr>
          </a:lstStyle>
          <a:p>
            <a:pPr lvl="0"/>
            <a:r>
              <a:rPr lang="en-GB"/>
              <a:t>Author name/department</a:t>
            </a:r>
          </a:p>
        </p:txBody>
      </p:sp>
      <p:sp>
        <p:nvSpPr>
          <p:cNvPr id="18" name="Text Placeholder 11">
            <a:extLst>
              <a:ext uri="{FF2B5EF4-FFF2-40B4-BE49-F238E27FC236}">
                <a16:creationId xmlns:a16="http://schemas.microsoft.com/office/drawing/2014/main" id="{80F57C87-7E64-6AFC-B2FC-A108FF4CF700}"/>
              </a:ext>
            </a:extLst>
          </p:cNvPr>
          <p:cNvSpPr>
            <a:spLocks noGrp="1"/>
          </p:cNvSpPr>
          <p:nvPr>
            <p:ph type="body" sz="quarter" idx="14" hasCustomPrompt="1"/>
          </p:nvPr>
        </p:nvSpPr>
        <p:spPr>
          <a:xfrm>
            <a:off x="468142" y="5351170"/>
            <a:ext cx="5397149" cy="195825"/>
          </a:xfrm>
        </p:spPr>
        <p:txBody>
          <a:bodyPr anchor="t" anchorCtr="0"/>
          <a:lstStyle>
            <a:lvl1pPr marL="0" indent="0">
              <a:lnSpc>
                <a:spcPts val="1550"/>
              </a:lnSpc>
              <a:spcBef>
                <a:spcPts val="0"/>
              </a:spcBef>
              <a:spcAft>
                <a:spcPts val="0"/>
              </a:spcAft>
              <a:defRPr sz="1100" b="0" baseline="0">
                <a:solidFill>
                  <a:schemeClr val="bg1"/>
                </a:solidFill>
              </a:defRPr>
            </a:lvl1pPr>
            <a:lvl2pPr marL="0">
              <a:lnSpc>
                <a:spcPts val="1550"/>
              </a:lnSpc>
              <a:spcAft>
                <a:spcPts val="0"/>
              </a:spcAft>
              <a:defRPr sz="1100" baseline="0">
                <a:solidFill>
                  <a:schemeClr val="tx1"/>
                </a:solidFill>
              </a:defRPr>
            </a:lvl2pPr>
          </a:lstStyle>
          <a:p>
            <a:pPr lvl="0"/>
            <a:r>
              <a:rPr lang="en-GB"/>
              <a:t>Operation  |  Taskforce  |  Unit</a:t>
            </a:r>
          </a:p>
        </p:txBody>
      </p:sp>
    </p:spTree>
    <p:extLst>
      <p:ext uri="{BB962C8B-B14F-4D97-AF65-F5344CB8AC3E}">
        <p14:creationId xmlns:p14="http://schemas.microsoft.com/office/powerpoint/2010/main" val="1576799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PS_Text + Small Image (Whit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0" y="0"/>
            <a:ext cx="2927869" cy="5961220"/>
          </a:xfrm>
          <a:solidFill>
            <a:srgbClr val="A6A6A6"/>
          </a:solidFill>
        </p:spPr>
        <p:txBody>
          <a:bodyPr anchor="ctr" anchorCtr="1"/>
          <a:lstStyle>
            <a:lvl1pPr>
              <a:defRPr>
                <a:solidFill>
                  <a:schemeClr val="bg1"/>
                </a:solidFill>
              </a:defRPr>
            </a:lvl1pPr>
          </a:lstStyle>
          <a:p>
            <a:r>
              <a:rPr lang="en-US"/>
              <a:t>Insert picture</a:t>
            </a:r>
          </a:p>
        </p:txBody>
      </p:sp>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a:xfrm>
            <a:off x="3397956" y="642111"/>
            <a:ext cx="8325121" cy="754889"/>
          </a:xfrm>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5" name="Picture 4">
            <a:extLst>
              <a:ext uri="{FF2B5EF4-FFF2-40B4-BE49-F238E27FC236}">
                <a16:creationId xmlns:a16="http://schemas.microsoft.com/office/drawing/2014/main" id="{E0E88824-E4A7-8BB9-960D-0BF1757F8D13}"/>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2" name="Text Placeholder 10">
            <a:extLst>
              <a:ext uri="{FF2B5EF4-FFF2-40B4-BE49-F238E27FC236}">
                <a16:creationId xmlns:a16="http://schemas.microsoft.com/office/drawing/2014/main" id="{25501ECC-8C96-FA52-9C47-77D73B0D32AF}"/>
              </a:ext>
            </a:extLst>
          </p:cNvPr>
          <p:cNvSpPr>
            <a:spLocks noGrp="1"/>
          </p:cNvSpPr>
          <p:nvPr>
            <p:ph type="body" sz="quarter" idx="12"/>
          </p:nvPr>
        </p:nvSpPr>
        <p:spPr>
          <a:xfrm>
            <a:off x="3397956" y="1610360"/>
            <a:ext cx="8326043"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655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PS_Text: 2 Columns + Small Image (Blu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9264130" y="0"/>
            <a:ext cx="2927869" cy="5961220"/>
          </a:xfrm>
          <a:solidFill>
            <a:srgbClr val="A6A6A6"/>
          </a:solidFill>
        </p:spPr>
        <p:txBody>
          <a:bodyPr anchor="ctr" anchorCtr="1"/>
          <a:lstStyle>
            <a:lvl1pPr>
              <a:defRPr>
                <a:solidFill>
                  <a:schemeClr val="bg1"/>
                </a:solidFill>
              </a:defRPr>
            </a:lvl1pPr>
          </a:lstStyle>
          <a:p>
            <a:r>
              <a:rPr lang="en-US"/>
              <a:t>Insert picture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9170216-79F5-C065-AC11-D58971A0B98F}"/>
              </a:ext>
            </a:extLst>
          </p:cNvPr>
          <p:cNvSpPr>
            <a:spLocks noGrp="1"/>
          </p:cNvSpPr>
          <p:nvPr>
            <p:ph type="title"/>
          </p:nvPr>
        </p:nvSpPr>
        <p:spPr>
          <a:xfrm>
            <a:off x="468923" y="642111"/>
            <a:ext cx="8325121" cy="754889"/>
          </a:xfrm>
        </p:spPr>
        <p:txBody>
          <a:bodyPr/>
          <a:lstStyle/>
          <a:p>
            <a:r>
              <a:rPr lang="en-US"/>
              <a:t>Click to edit Master title style</a:t>
            </a:r>
          </a:p>
        </p:txBody>
      </p:sp>
      <p:pic>
        <p:nvPicPr>
          <p:cNvPr id="3" name="Picture 2">
            <a:extLst>
              <a:ext uri="{FF2B5EF4-FFF2-40B4-BE49-F238E27FC236}">
                <a16:creationId xmlns:a16="http://schemas.microsoft.com/office/drawing/2014/main" id="{02F23CEE-9F76-776F-A6FC-84B4E7CD92E3}"/>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59774EB2-261E-A013-C0F0-C480ED17DBEB}"/>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1" name="Text Placeholder 11">
            <a:extLst>
              <a:ext uri="{FF2B5EF4-FFF2-40B4-BE49-F238E27FC236}">
                <a16:creationId xmlns:a16="http://schemas.microsoft.com/office/drawing/2014/main" id="{247C89BC-24A3-017E-5C4F-1E96799CEDBA}"/>
              </a:ext>
            </a:extLst>
          </p:cNvPr>
          <p:cNvSpPr>
            <a:spLocks noGrp="1"/>
          </p:cNvSpPr>
          <p:nvPr>
            <p:ph type="body" sz="quarter" idx="12"/>
          </p:nvPr>
        </p:nvSpPr>
        <p:spPr>
          <a:xfrm>
            <a:off x="468923" y="1610360"/>
            <a:ext cx="8325121" cy="3885565"/>
          </a:xfrm>
        </p:spPr>
        <p:txBody>
          <a:bodyPr numCol="2"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309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PS_Text: 2 Columns + Small Image (Whit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9264130" y="0"/>
            <a:ext cx="2927869" cy="5961220"/>
          </a:xfrm>
          <a:solidFill>
            <a:srgbClr val="A6A6A6"/>
          </a:solidFill>
        </p:spPr>
        <p:txBody>
          <a:bodyPr anchor="ctr" anchorCtr="1"/>
          <a:lstStyle>
            <a:lvl1pPr>
              <a:defRPr>
                <a:solidFill>
                  <a:schemeClr val="bg1"/>
                </a:solidFill>
              </a:defRPr>
            </a:lvl1pPr>
          </a:lstStyle>
          <a:p>
            <a:r>
              <a:rPr lang="en-US"/>
              <a:t>Insert picture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9170216-79F5-C065-AC11-D58971A0B98F}"/>
              </a:ext>
            </a:extLst>
          </p:cNvPr>
          <p:cNvSpPr>
            <a:spLocks noGrp="1"/>
          </p:cNvSpPr>
          <p:nvPr>
            <p:ph type="title"/>
          </p:nvPr>
        </p:nvSpPr>
        <p:spPr>
          <a:xfrm>
            <a:off x="468923" y="642111"/>
            <a:ext cx="8325121" cy="754889"/>
          </a:xfrm>
        </p:spPr>
        <p:txBody>
          <a:bodyPr/>
          <a:lstStyle/>
          <a:p>
            <a:r>
              <a:rPr lang="en-US"/>
              <a:t>Click to edit Master title style</a:t>
            </a:r>
          </a:p>
        </p:txBody>
      </p:sp>
      <p:pic>
        <p:nvPicPr>
          <p:cNvPr id="3" name="Picture 2">
            <a:extLst>
              <a:ext uri="{FF2B5EF4-FFF2-40B4-BE49-F238E27FC236}">
                <a16:creationId xmlns:a16="http://schemas.microsoft.com/office/drawing/2014/main" id="{02F23CEE-9F76-776F-A6FC-84B4E7CD92E3}"/>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2" name="Picture 1">
            <a:extLst>
              <a:ext uri="{FF2B5EF4-FFF2-40B4-BE49-F238E27FC236}">
                <a16:creationId xmlns:a16="http://schemas.microsoft.com/office/drawing/2014/main" id="{083BB36E-A34C-17B9-9D7F-4ABF49C5F84B}"/>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2" name="Text Placeholder 11">
            <a:extLst>
              <a:ext uri="{FF2B5EF4-FFF2-40B4-BE49-F238E27FC236}">
                <a16:creationId xmlns:a16="http://schemas.microsoft.com/office/drawing/2014/main" id="{9815A6BA-000F-E8D1-B0C2-8212626CE5FF}"/>
              </a:ext>
            </a:extLst>
          </p:cNvPr>
          <p:cNvSpPr>
            <a:spLocks noGrp="1"/>
          </p:cNvSpPr>
          <p:nvPr>
            <p:ph type="body" sz="quarter" idx="12"/>
          </p:nvPr>
        </p:nvSpPr>
        <p:spPr>
          <a:xfrm>
            <a:off x="468923" y="1610360"/>
            <a:ext cx="8325121" cy="3885565"/>
          </a:xfrm>
        </p:spPr>
        <p:txBody>
          <a:bodyPr numCol="2"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401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PS_Text + Small Image + Chart (Blu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0" y="0"/>
            <a:ext cx="2927869" cy="5961220"/>
          </a:xfrm>
          <a:solidFill>
            <a:srgbClr val="A6A6A6"/>
          </a:solidFill>
        </p:spPr>
        <p:txBody>
          <a:bodyPr anchor="ctr" anchorCtr="1"/>
          <a:lstStyle>
            <a:lvl1pPr>
              <a:defRPr>
                <a:solidFill>
                  <a:schemeClr val="bg1"/>
                </a:solidFill>
              </a:defRPr>
            </a:lvl1pPr>
          </a:lstStyle>
          <a:p>
            <a:r>
              <a:rPr lang="en-US"/>
              <a:t>Insert picture</a:t>
            </a:r>
          </a:p>
        </p:txBody>
      </p:sp>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a:xfrm>
            <a:off x="3397956" y="642111"/>
            <a:ext cx="8325121" cy="754889"/>
          </a:xfrm>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45EA111C-D94B-E4B5-D6D1-60D30C3B3CB2}"/>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1" name="Chart Placeholder 10">
            <a:extLst>
              <a:ext uri="{FF2B5EF4-FFF2-40B4-BE49-F238E27FC236}">
                <a16:creationId xmlns:a16="http://schemas.microsoft.com/office/drawing/2014/main" id="{9006FFA5-4163-5FE7-019C-9F2A067F5546}"/>
              </a:ext>
            </a:extLst>
          </p:cNvPr>
          <p:cNvSpPr>
            <a:spLocks noGrp="1"/>
          </p:cNvSpPr>
          <p:nvPr>
            <p:ph type="chart" sz="quarter" idx="11" hasCustomPrompt="1"/>
          </p:nvPr>
        </p:nvSpPr>
        <p:spPr>
          <a:xfrm>
            <a:off x="6324693" y="1657350"/>
            <a:ext cx="5398384" cy="3838575"/>
          </a:xfrm>
        </p:spPr>
        <p:txBody>
          <a:bodyPr anchor="ctr" anchorCtr="0"/>
          <a:lstStyle>
            <a:lvl1pPr algn="ctr">
              <a:defRPr>
                <a:solidFill>
                  <a:schemeClr val="accent5"/>
                </a:solidFill>
              </a:defRPr>
            </a:lvl1pPr>
          </a:lstStyle>
          <a:p>
            <a:r>
              <a:rPr lang="en-US"/>
              <a:t>Insert chart</a:t>
            </a:r>
          </a:p>
        </p:txBody>
      </p:sp>
      <p:sp>
        <p:nvSpPr>
          <p:cNvPr id="12" name="Text Placeholder 10">
            <a:extLst>
              <a:ext uri="{FF2B5EF4-FFF2-40B4-BE49-F238E27FC236}">
                <a16:creationId xmlns:a16="http://schemas.microsoft.com/office/drawing/2014/main" id="{39F01662-E3BD-8596-C79F-552691C6A9D7}"/>
              </a:ext>
            </a:extLst>
          </p:cNvPr>
          <p:cNvSpPr>
            <a:spLocks noGrp="1"/>
          </p:cNvSpPr>
          <p:nvPr>
            <p:ph type="body" sz="quarter" idx="13"/>
          </p:nvPr>
        </p:nvSpPr>
        <p:spPr>
          <a:xfrm>
            <a:off x="3397957" y="1610360"/>
            <a:ext cx="2469352"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016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PS_Text + Small Image + Chart (White)">
    <p:bg>
      <p:bgPr>
        <a:solidFill>
          <a:schemeClr val="bg1"/>
        </a:solidFill>
        <a:effectLst/>
      </p:bgPr>
    </p:bg>
    <p:spTree>
      <p:nvGrpSpPr>
        <p:cNvPr id="1" name=""/>
        <p:cNvGrpSpPr/>
        <p:nvPr/>
      </p:nvGrpSpPr>
      <p:grpSpPr>
        <a:xfrm>
          <a:off x="0" y="0"/>
          <a:ext cx="0" cy="0"/>
          <a:chOff x="0" y="0"/>
          <a:chExt cx="0" cy="0"/>
        </a:xfrm>
      </p:grpSpPr>
      <p:sp>
        <p:nvSpPr>
          <p:cNvPr id="4" name="Picture Placeholder 23">
            <a:extLst>
              <a:ext uri="{FF2B5EF4-FFF2-40B4-BE49-F238E27FC236}">
                <a16:creationId xmlns:a16="http://schemas.microsoft.com/office/drawing/2014/main" id="{1B2AD854-D43F-8EB7-B0C5-58121FE63C5E}"/>
              </a:ext>
            </a:extLst>
          </p:cNvPr>
          <p:cNvSpPr>
            <a:spLocks noGrp="1"/>
          </p:cNvSpPr>
          <p:nvPr>
            <p:ph type="pic" sz="quarter" idx="10" hasCustomPrompt="1"/>
          </p:nvPr>
        </p:nvSpPr>
        <p:spPr>
          <a:xfrm>
            <a:off x="0" y="0"/>
            <a:ext cx="2927869" cy="5961220"/>
          </a:xfrm>
          <a:solidFill>
            <a:srgbClr val="A6A6A6"/>
          </a:solidFill>
        </p:spPr>
        <p:txBody>
          <a:bodyPr anchor="ctr" anchorCtr="1"/>
          <a:lstStyle>
            <a:lvl1pPr>
              <a:defRPr>
                <a:solidFill>
                  <a:schemeClr val="bg1"/>
                </a:solidFill>
              </a:defRPr>
            </a:lvl1pPr>
          </a:lstStyle>
          <a:p>
            <a:r>
              <a:rPr lang="en-US"/>
              <a:t>Insert picture</a:t>
            </a:r>
          </a:p>
        </p:txBody>
      </p:sp>
      <p:sp>
        <p:nvSpPr>
          <p:cNvPr id="2" name="Title 1">
            <a:extLst>
              <a:ext uri="{FF2B5EF4-FFF2-40B4-BE49-F238E27FC236}">
                <a16:creationId xmlns:a16="http://schemas.microsoft.com/office/drawing/2014/main" id="{4001488B-730D-4CD3-B1CF-428A1D767B61}"/>
              </a:ext>
            </a:extLst>
          </p:cNvPr>
          <p:cNvSpPr>
            <a:spLocks noGrp="1"/>
          </p:cNvSpPr>
          <p:nvPr>
            <p:ph type="title"/>
          </p:nvPr>
        </p:nvSpPr>
        <p:spPr>
          <a:xfrm>
            <a:off x="3397956" y="642111"/>
            <a:ext cx="8325121" cy="754889"/>
          </a:xfrm>
        </p:spPr>
        <p:txBody>
          <a:bodyPr/>
          <a:lstStyle/>
          <a:p>
            <a:r>
              <a:rPr lang="en-US"/>
              <a:t>Click to edit Master title style</a:t>
            </a:r>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sp>
        <p:nvSpPr>
          <p:cNvPr id="11" name="Chart Placeholder 10">
            <a:extLst>
              <a:ext uri="{FF2B5EF4-FFF2-40B4-BE49-F238E27FC236}">
                <a16:creationId xmlns:a16="http://schemas.microsoft.com/office/drawing/2014/main" id="{9006FFA5-4163-5FE7-019C-9F2A067F5546}"/>
              </a:ext>
            </a:extLst>
          </p:cNvPr>
          <p:cNvSpPr>
            <a:spLocks noGrp="1"/>
          </p:cNvSpPr>
          <p:nvPr>
            <p:ph type="chart" sz="quarter" idx="11" hasCustomPrompt="1"/>
          </p:nvPr>
        </p:nvSpPr>
        <p:spPr>
          <a:xfrm>
            <a:off x="6324693" y="1657350"/>
            <a:ext cx="5398384" cy="3838575"/>
          </a:xfrm>
        </p:spPr>
        <p:txBody>
          <a:bodyPr anchor="ctr" anchorCtr="0"/>
          <a:lstStyle>
            <a:lvl1pPr algn="ctr">
              <a:defRPr>
                <a:solidFill>
                  <a:schemeClr val="accent5"/>
                </a:solidFill>
              </a:defRPr>
            </a:lvl1pPr>
          </a:lstStyle>
          <a:p>
            <a:r>
              <a:rPr lang="en-US"/>
              <a:t>Insert chart</a:t>
            </a:r>
          </a:p>
        </p:txBody>
      </p:sp>
      <p:pic>
        <p:nvPicPr>
          <p:cNvPr id="5" name="Picture 4">
            <a:extLst>
              <a:ext uri="{FF2B5EF4-FFF2-40B4-BE49-F238E27FC236}">
                <a16:creationId xmlns:a16="http://schemas.microsoft.com/office/drawing/2014/main" id="{FE79F3A4-3DF1-13D9-861F-547EE65449D4}"/>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4" name="Text Placeholder 10">
            <a:extLst>
              <a:ext uri="{FF2B5EF4-FFF2-40B4-BE49-F238E27FC236}">
                <a16:creationId xmlns:a16="http://schemas.microsoft.com/office/drawing/2014/main" id="{F739F9EC-6BEC-B3FF-E072-48BF48B34874}"/>
              </a:ext>
            </a:extLst>
          </p:cNvPr>
          <p:cNvSpPr>
            <a:spLocks noGrp="1"/>
          </p:cNvSpPr>
          <p:nvPr>
            <p:ph type="body" sz="quarter" idx="13"/>
          </p:nvPr>
        </p:nvSpPr>
        <p:spPr>
          <a:xfrm>
            <a:off x="3397957" y="1610360"/>
            <a:ext cx="2469352"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093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PS_Text + Chart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45EA111C-D94B-E4B5-D6D1-60D30C3B3CB2}"/>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1" name="Chart Placeholder 10">
            <a:extLst>
              <a:ext uri="{FF2B5EF4-FFF2-40B4-BE49-F238E27FC236}">
                <a16:creationId xmlns:a16="http://schemas.microsoft.com/office/drawing/2014/main" id="{9006FFA5-4163-5FE7-019C-9F2A067F5546}"/>
              </a:ext>
            </a:extLst>
          </p:cNvPr>
          <p:cNvSpPr>
            <a:spLocks noGrp="1"/>
          </p:cNvSpPr>
          <p:nvPr>
            <p:ph type="chart" sz="quarter" idx="11" hasCustomPrompt="1"/>
          </p:nvPr>
        </p:nvSpPr>
        <p:spPr>
          <a:xfrm>
            <a:off x="3425778" y="1657350"/>
            <a:ext cx="8297300" cy="3838575"/>
          </a:xfrm>
        </p:spPr>
        <p:txBody>
          <a:bodyPr anchor="ctr" anchorCtr="0"/>
          <a:lstStyle>
            <a:lvl1pPr algn="ctr">
              <a:defRPr>
                <a:solidFill>
                  <a:schemeClr val="accent5"/>
                </a:solidFill>
              </a:defRPr>
            </a:lvl1pPr>
          </a:lstStyle>
          <a:p>
            <a:r>
              <a:rPr lang="en-US"/>
              <a:t>Insert chart</a:t>
            </a:r>
          </a:p>
        </p:txBody>
      </p:sp>
      <p:sp>
        <p:nvSpPr>
          <p:cNvPr id="3" name="Title 1">
            <a:extLst>
              <a:ext uri="{FF2B5EF4-FFF2-40B4-BE49-F238E27FC236}">
                <a16:creationId xmlns:a16="http://schemas.microsoft.com/office/drawing/2014/main" id="{DC61794E-9481-8C26-2754-A1141D7B2CF8}"/>
              </a:ext>
            </a:extLst>
          </p:cNvPr>
          <p:cNvSpPr txBox="1">
            <a:spLocks/>
          </p:cNvSpPr>
          <p:nvPr userDrawn="1"/>
        </p:nvSpPr>
        <p:spPr>
          <a:xfrm>
            <a:off x="468924" y="642111"/>
            <a:ext cx="11254154" cy="754889"/>
          </a:xfrm>
          <a:prstGeom prst="rect">
            <a:avLst/>
          </a:prstGeom>
        </p:spPr>
        <p:txBody>
          <a:bodyPr vert="horz" wrap="square" lIns="0" tIns="0" rIns="0" bIns="0" rtlCol="0" anchor="t" anchorCtr="0">
            <a:noAutofit/>
          </a:bodyPr>
          <a:lstStyle>
            <a:lvl1pPr algn="l" defTabSz="914400" rtl="0" eaLnBrk="1" latinLnBrk="0" hangingPunct="1">
              <a:lnSpc>
                <a:spcPts val="3000"/>
              </a:lnSpc>
              <a:spcBef>
                <a:spcPct val="0"/>
              </a:spcBef>
              <a:spcAft>
                <a:spcPts val="600"/>
              </a:spcAft>
              <a:buNone/>
              <a:defRPr sz="2700" b="1" i="0" kern="1200" baseline="0">
                <a:solidFill>
                  <a:schemeClr val="tx2"/>
                </a:solidFill>
                <a:latin typeface="Arial" panose="020B0604020202020204" pitchFamily="34" charset="0"/>
                <a:ea typeface="+mj-ea"/>
                <a:cs typeface="Arial" panose="020B0604020202020204" pitchFamily="34" charset="0"/>
              </a:defRPr>
            </a:lvl1pPr>
          </a:lstStyle>
          <a:p>
            <a:r>
              <a:rPr lang="en-GB"/>
              <a:t>Click to edit Master title style</a:t>
            </a:r>
            <a:endParaRPr lang="en-US"/>
          </a:p>
        </p:txBody>
      </p:sp>
      <p:sp>
        <p:nvSpPr>
          <p:cNvPr id="5" name="Text Placeholder 11">
            <a:extLst>
              <a:ext uri="{FF2B5EF4-FFF2-40B4-BE49-F238E27FC236}">
                <a16:creationId xmlns:a16="http://schemas.microsoft.com/office/drawing/2014/main" id="{F58C41EB-6C09-DC6B-B49D-1CD6D5FEE166}"/>
              </a:ext>
            </a:extLst>
          </p:cNvPr>
          <p:cNvSpPr>
            <a:spLocks noGrp="1"/>
          </p:cNvSpPr>
          <p:nvPr>
            <p:ph type="body" sz="quarter" idx="14"/>
          </p:nvPr>
        </p:nvSpPr>
        <p:spPr>
          <a:xfrm>
            <a:off x="468924" y="1610360"/>
            <a:ext cx="2469352" cy="3885565"/>
          </a:xfrm>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974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PS_Text + Chart (Whit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sp>
        <p:nvSpPr>
          <p:cNvPr id="11" name="Chart Placeholder 10">
            <a:extLst>
              <a:ext uri="{FF2B5EF4-FFF2-40B4-BE49-F238E27FC236}">
                <a16:creationId xmlns:a16="http://schemas.microsoft.com/office/drawing/2014/main" id="{9006FFA5-4163-5FE7-019C-9F2A067F5546}"/>
              </a:ext>
            </a:extLst>
          </p:cNvPr>
          <p:cNvSpPr>
            <a:spLocks noGrp="1"/>
          </p:cNvSpPr>
          <p:nvPr>
            <p:ph type="chart" sz="quarter" idx="11" hasCustomPrompt="1"/>
          </p:nvPr>
        </p:nvSpPr>
        <p:spPr>
          <a:xfrm>
            <a:off x="3425778" y="1657350"/>
            <a:ext cx="8297300" cy="3838575"/>
          </a:xfrm>
        </p:spPr>
        <p:txBody>
          <a:bodyPr anchor="ctr" anchorCtr="0"/>
          <a:lstStyle>
            <a:lvl1pPr algn="ctr">
              <a:defRPr>
                <a:solidFill>
                  <a:schemeClr val="accent5"/>
                </a:solidFill>
              </a:defRPr>
            </a:lvl1pPr>
          </a:lstStyle>
          <a:p>
            <a:r>
              <a:rPr lang="en-US"/>
              <a:t>Insert chart</a:t>
            </a:r>
          </a:p>
        </p:txBody>
      </p:sp>
      <p:sp>
        <p:nvSpPr>
          <p:cNvPr id="3" name="Title 1">
            <a:extLst>
              <a:ext uri="{FF2B5EF4-FFF2-40B4-BE49-F238E27FC236}">
                <a16:creationId xmlns:a16="http://schemas.microsoft.com/office/drawing/2014/main" id="{DC61794E-9481-8C26-2754-A1141D7B2CF8}"/>
              </a:ext>
            </a:extLst>
          </p:cNvPr>
          <p:cNvSpPr txBox="1">
            <a:spLocks/>
          </p:cNvSpPr>
          <p:nvPr userDrawn="1"/>
        </p:nvSpPr>
        <p:spPr>
          <a:xfrm>
            <a:off x="468924" y="642111"/>
            <a:ext cx="11254154" cy="754889"/>
          </a:xfrm>
          <a:prstGeom prst="rect">
            <a:avLst/>
          </a:prstGeom>
        </p:spPr>
        <p:txBody>
          <a:bodyPr vert="horz" wrap="square" lIns="0" tIns="0" rIns="0" bIns="0" rtlCol="0" anchor="t" anchorCtr="0">
            <a:noAutofit/>
          </a:bodyPr>
          <a:lstStyle>
            <a:lvl1pPr algn="l" defTabSz="914400" rtl="0" eaLnBrk="1" latinLnBrk="0" hangingPunct="1">
              <a:lnSpc>
                <a:spcPts val="3000"/>
              </a:lnSpc>
              <a:spcBef>
                <a:spcPct val="0"/>
              </a:spcBef>
              <a:spcAft>
                <a:spcPts val="600"/>
              </a:spcAft>
              <a:buNone/>
              <a:defRPr sz="2700" b="1" i="0" kern="1200" baseline="0">
                <a:solidFill>
                  <a:schemeClr val="tx2"/>
                </a:solidFill>
                <a:latin typeface="Arial" panose="020B0604020202020204" pitchFamily="34" charset="0"/>
                <a:ea typeface="+mj-ea"/>
                <a:cs typeface="Arial" panose="020B0604020202020204" pitchFamily="34" charset="0"/>
              </a:defRPr>
            </a:lvl1pPr>
          </a:lstStyle>
          <a:p>
            <a:r>
              <a:rPr lang="en-GB"/>
              <a:t>Click to edit Master title style</a:t>
            </a:r>
            <a:endParaRPr lang="en-US"/>
          </a:p>
        </p:txBody>
      </p:sp>
      <p:sp>
        <p:nvSpPr>
          <p:cNvPr id="5" name="Text Placeholder 11">
            <a:extLst>
              <a:ext uri="{FF2B5EF4-FFF2-40B4-BE49-F238E27FC236}">
                <a16:creationId xmlns:a16="http://schemas.microsoft.com/office/drawing/2014/main" id="{F58C41EB-6C09-DC6B-B49D-1CD6D5FEE166}"/>
              </a:ext>
            </a:extLst>
          </p:cNvPr>
          <p:cNvSpPr>
            <a:spLocks noGrp="1"/>
          </p:cNvSpPr>
          <p:nvPr>
            <p:ph type="body" sz="quarter" idx="14"/>
          </p:nvPr>
        </p:nvSpPr>
        <p:spPr>
          <a:xfrm>
            <a:off x="468924" y="1610360"/>
            <a:ext cx="2469352" cy="3885565"/>
          </a:xfrm>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F2F540A0-C382-A7A5-7801-7EDD15AC66EC}"/>
              </a:ext>
            </a:extLst>
          </p:cNvPr>
          <p:cNvPicPr>
            <a:picLocks noChangeAspect="1"/>
          </p:cNvPicPr>
          <p:nvPr userDrawn="1"/>
        </p:nvPicPr>
        <p:blipFill>
          <a:blip r:embed="rId3"/>
          <a:stretch>
            <a:fillRect/>
          </a:stretch>
        </p:blipFill>
        <p:spPr>
          <a:xfrm>
            <a:off x="8730861" y="6255850"/>
            <a:ext cx="2997590" cy="306392"/>
          </a:xfrm>
          <a:prstGeom prst="rect">
            <a:avLst/>
          </a:prstGeom>
        </p:spPr>
      </p:pic>
    </p:spTree>
    <p:extLst>
      <p:ext uri="{BB962C8B-B14F-4D97-AF65-F5344CB8AC3E}">
        <p14:creationId xmlns:p14="http://schemas.microsoft.com/office/powerpoint/2010/main" val="103901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PS_Text + Chart + Image (Blu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45EA111C-D94B-E4B5-D6D1-60D30C3B3CB2}"/>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1" name="Chart Placeholder 10">
            <a:extLst>
              <a:ext uri="{FF2B5EF4-FFF2-40B4-BE49-F238E27FC236}">
                <a16:creationId xmlns:a16="http://schemas.microsoft.com/office/drawing/2014/main" id="{9006FFA5-4163-5FE7-019C-9F2A067F5546}"/>
              </a:ext>
            </a:extLst>
          </p:cNvPr>
          <p:cNvSpPr>
            <a:spLocks noGrp="1"/>
          </p:cNvSpPr>
          <p:nvPr>
            <p:ph type="chart" sz="quarter" idx="11" hasCustomPrompt="1"/>
          </p:nvPr>
        </p:nvSpPr>
        <p:spPr>
          <a:xfrm>
            <a:off x="3425778" y="1657350"/>
            <a:ext cx="3914188" cy="3838575"/>
          </a:xfrm>
        </p:spPr>
        <p:txBody>
          <a:bodyPr anchor="ctr" anchorCtr="0"/>
          <a:lstStyle>
            <a:lvl1pPr algn="ctr">
              <a:defRPr>
                <a:solidFill>
                  <a:schemeClr val="accent5"/>
                </a:solidFill>
              </a:defRPr>
            </a:lvl1pPr>
          </a:lstStyle>
          <a:p>
            <a:r>
              <a:rPr lang="en-US"/>
              <a:t>Insert chart</a:t>
            </a:r>
          </a:p>
        </p:txBody>
      </p:sp>
      <p:sp>
        <p:nvSpPr>
          <p:cNvPr id="3" name="Title 1">
            <a:extLst>
              <a:ext uri="{FF2B5EF4-FFF2-40B4-BE49-F238E27FC236}">
                <a16:creationId xmlns:a16="http://schemas.microsoft.com/office/drawing/2014/main" id="{DC61794E-9481-8C26-2754-A1141D7B2CF8}"/>
              </a:ext>
            </a:extLst>
          </p:cNvPr>
          <p:cNvSpPr txBox="1">
            <a:spLocks/>
          </p:cNvSpPr>
          <p:nvPr userDrawn="1"/>
        </p:nvSpPr>
        <p:spPr>
          <a:xfrm>
            <a:off x="468924" y="642111"/>
            <a:ext cx="11254154" cy="754889"/>
          </a:xfrm>
          <a:prstGeom prst="rect">
            <a:avLst/>
          </a:prstGeom>
        </p:spPr>
        <p:txBody>
          <a:bodyPr vert="horz" wrap="square" lIns="0" tIns="0" rIns="0" bIns="0" rtlCol="0" anchor="t" anchorCtr="0">
            <a:noAutofit/>
          </a:bodyPr>
          <a:lstStyle>
            <a:lvl1pPr algn="l" defTabSz="914400" rtl="0" eaLnBrk="1" latinLnBrk="0" hangingPunct="1">
              <a:lnSpc>
                <a:spcPts val="3000"/>
              </a:lnSpc>
              <a:spcBef>
                <a:spcPct val="0"/>
              </a:spcBef>
              <a:spcAft>
                <a:spcPts val="600"/>
              </a:spcAft>
              <a:buNone/>
              <a:defRPr sz="2700" b="1" i="0" kern="1200" baseline="0">
                <a:solidFill>
                  <a:schemeClr val="tx2"/>
                </a:solidFill>
                <a:latin typeface="Arial" panose="020B0604020202020204" pitchFamily="34" charset="0"/>
                <a:ea typeface="+mj-ea"/>
                <a:cs typeface="Arial" panose="020B0604020202020204" pitchFamily="34" charset="0"/>
              </a:defRPr>
            </a:lvl1pPr>
          </a:lstStyle>
          <a:p>
            <a:r>
              <a:rPr lang="en-GB"/>
              <a:t>Click to edit Master title style</a:t>
            </a:r>
            <a:endParaRPr lang="en-US"/>
          </a:p>
        </p:txBody>
      </p:sp>
      <p:sp>
        <p:nvSpPr>
          <p:cNvPr id="5" name="Text Placeholder 11">
            <a:extLst>
              <a:ext uri="{FF2B5EF4-FFF2-40B4-BE49-F238E27FC236}">
                <a16:creationId xmlns:a16="http://schemas.microsoft.com/office/drawing/2014/main" id="{F58C41EB-6C09-DC6B-B49D-1CD6D5FEE166}"/>
              </a:ext>
            </a:extLst>
          </p:cNvPr>
          <p:cNvSpPr>
            <a:spLocks noGrp="1"/>
          </p:cNvSpPr>
          <p:nvPr>
            <p:ph type="body" sz="quarter" idx="14"/>
          </p:nvPr>
        </p:nvSpPr>
        <p:spPr>
          <a:xfrm>
            <a:off x="468924" y="1610360"/>
            <a:ext cx="2469352" cy="3885565"/>
          </a:xfrm>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3">
            <a:extLst>
              <a:ext uri="{FF2B5EF4-FFF2-40B4-BE49-F238E27FC236}">
                <a16:creationId xmlns:a16="http://schemas.microsoft.com/office/drawing/2014/main" id="{B4DF5F39-D070-A046-0012-0DEB1E613F2E}"/>
              </a:ext>
            </a:extLst>
          </p:cNvPr>
          <p:cNvSpPr>
            <a:spLocks noGrp="1"/>
          </p:cNvSpPr>
          <p:nvPr>
            <p:ph type="pic" sz="quarter" idx="10" hasCustomPrompt="1"/>
          </p:nvPr>
        </p:nvSpPr>
        <p:spPr>
          <a:xfrm>
            <a:off x="7808889" y="1657350"/>
            <a:ext cx="3921791" cy="3838575"/>
          </a:xfrm>
          <a:solidFill>
            <a:srgbClr val="A6A6A6"/>
          </a:solidFill>
        </p:spPr>
        <p:txBody>
          <a:bodyPr anchor="ctr" anchorCtr="1"/>
          <a:lstStyle>
            <a:lvl1pPr>
              <a:defRPr>
                <a:solidFill>
                  <a:schemeClr val="bg1"/>
                </a:solidFill>
              </a:defRPr>
            </a:lvl1pPr>
          </a:lstStyle>
          <a:p>
            <a:r>
              <a:rPr lang="en-US"/>
              <a:t>Insert picture</a:t>
            </a:r>
          </a:p>
        </p:txBody>
      </p:sp>
    </p:spTree>
    <p:extLst>
      <p:ext uri="{BB962C8B-B14F-4D97-AF65-F5344CB8AC3E}">
        <p14:creationId xmlns:p14="http://schemas.microsoft.com/office/powerpoint/2010/main" val="2161162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PS_Text + Chart + Image (Whit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sp>
        <p:nvSpPr>
          <p:cNvPr id="11" name="Chart Placeholder 10">
            <a:extLst>
              <a:ext uri="{FF2B5EF4-FFF2-40B4-BE49-F238E27FC236}">
                <a16:creationId xmlns:a16="http://schemas.microsoft.com/office/drawing/2014/main" id="{9006FFA5-4163-5FE7-019C-9F2A067F5546}"/>
              </a:ext>
            </a:extLst>
          </p:cNvPr>
          <p:cNvSpPr>
            <a:spLocks noGrp="1"/>
          </p:cNvSpPr>
          <p:nvPr>
            <p:ph type="chart" sz="quarter" idx="11" hasCustomPrompt="1"/>
          </p:nvPr>
        </p:nvSpPr>
        <p:spPr>
          <a:xfrm>
            <a:off x="3425778" y="1657350"/>
            <a:ext cx="3914188" cy="3838575"/>
          </a:xfrm>
        </p:spPr>
        <p:txBody>
          <a:bodyPr anchor="ctr" anchorCtr="0"/>
          <a:lstStyle>
            <a:lvl1pPr algn="ctr">
              <a:defRPr>
                <a:solidFill>
                  <a:schemeClr val="accent5"/>
                </a:solidFill>
              </a:defRPr>
            </a:lvl1pPr>
          </a:lstStyle>
          <a:p>
            <a:r>
              <a:rPr lang="en-US"/>
              <a:t>Insert chart</a:t>
            </a:r>
          </a:p>
        </p:txBody>
      </p:sp>
      <p:sp>
        <p:nvSpPr>
          <p:cNvPr id="3" name="Title 1">
            <a:extLst>
              <a:ext uri="{FF2B5EF4-FFF2-40B4-BE49-F238E27FC236}">
                <a16:creationId xmlns:a16="http://schemas.microsoft.com/office/drawing/2014/main" id="{DC61794E-9481-8C26-2754-A1141D7B2CF8}"/>
              </a:ext>
            </a:extLst>
          </p:cNvPr>
          <p:cNvSpPr txBox="1">
            <a:spLocks/>
          </p:cNvSpPr>
          <p:nvPr userDrawn="1"/>
        </p:nvSpPr>
        <p:spPr>
          <a:xfrm>
            <a:off x="468924" y="642111"/>
            <a:ext cx="11254154" cy="754889"/>
          </a:xfrm>
          <a:prstGeom prst="rect">
            <a:avLst/>
          </a:prstGeom>
        </p:spPr>
        <p:txBody>
          <a:bodyPr vert="horz" wrap="square" lIns="0" tIns="0" rIns="0" bIns="0" rtlCol="0" anchor="t" anchorCtr="0">
            <a:noAutofit/>
          </a:bodyPr>
          <a:lstStyle>
            <a:lvl1pPr algn="l" defTabSz="914400" rtl="0" eaLnBrk="1" latinLnBrk="0" hangingPunct="1">
              <a:lnSpc>
                <a:spcPts val="3000"/>
              </a:lnSpc>
              <a:spcBef>
                <a:spcPct val="0"/>
              </a:spcBef>
              <a:spcAft>
                <a:spcPts val="600"/>
              </a:spcAft>
              <a:buNone/>
              <a:defRPr sz="2700" b="1" i="0" kern="1200" baseline="0">
                <a:solidFill>
                  <a:schemeClr val="tx2"/>
                </a:solidFill>
                <a:latin typeface="Arial" panose="020B0604020202020204" pitchFamily="34" charset="0"/>
                <a:ea typeface="+mj-ea"/>
                <a:cs typeface="Arial" panose="020B0604020202020204" pitchFamily="34" charset="0"/>
              </a:defRPr>
            </a:lvl1pPr>
          </a:lstStyle>
          <a:p>
            <a:r>
              <a:rPr lang="en-GB"/>
              <a:t>Click to edit Master title style</a:t>
            </a:r>
            <a:endParaRPr lang="en-US"/>
          </a:p>
        </p:txBody>
      </p:sp>
      <p:sp>
        <p:nvSpPr>
          <p:cNvPr id="5" name="Text Placeholder 11">
            <a:extLst>
              <a:ext uri="{FF2B5EF4-FFF2-40B4-BE49-F238E27FC236}">
                <a16:creationId xmlns:a16="http://schemas.microsoft.com/office/drawing/2014/main" id="{F58C41EB-6C09-DC6B-B49D-1CD6D5FEE166}"/>
              </a:ext>
            </a:extLst>
          </p:cNvPr>
          <p:cNvSpPr>
            <a:spLocks noGrp="1"/>
          </p:cNvSpPr>
          <p:nvPr>
            <p:ph type="body" sz="quarter" idx="14"/>
          </p:nvPr>
        </p:nvSpPr>
        <p:spPr>
          <a:xfrm>
            <a:off x="468924" y="1610360"/>
            <a:ext cx="2469352" cy="3885565"/>
          </a:xfrm>
        </p:spPr>
        <p:txBody>
          <a:bodyPr numCol="1" spcCol="46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3">
            <a:extLst>
              <a:ext uri="{FF2B5EF4-FFF2-40B4-BE49-F238E27FC236}">
                <a16:creationId xmlns:a16="http://schemas.microsoft.com/office/drawing/2014/main" id="{B4DF5F39-D070-A046-0012-0DEB1E613F2E}"/>
              </a:ext>
            </a:extLst>
          </p:cNvPr>
          <p:cNvSpPr>
            <a:spLocks noGrp="1"/>
          </p:cNvSpPr>
          <p:nvPr>
            <p:ph type="pic" sz="quarter" idx="10" hasCustomPrompt="1"/>
          </p:nvPr>
        </p:nvSpPr>
        <p:spPr>
          <a:xfrm>
            <a:off x="7808889" y="1657350"/>
            <a:ext cx="3921791" cy="3838575"/>
          </a:xfrm>
          <a:solidFill>
            <a:srgbClr val="A6A6A6"/>
          </a:solidFill>
        </p:spPr>
        <p:txBody>
          <a:bodyPr anchor="ctr" anchorCtr="1"/>
          <a:lstStyle>
            <a:lvl1pPr>
              <a:defRPr>
                <a:solidFill>
                  <a:schemeClr val="bg1"/>
                </a:solidFill>
              </a:defRPr>
            </a:lvl1pPr>
          </a:lstStyle>
          <a:p>
            <a:r>
              <a:rPr lang="en-US"/>
              <a:t>Insert picture</a:t>
            </a:r>
          </a:p>
        </p:txBody>
      </p:sp>
      <p:pic>
        <p:nvPicPr>
          <p:cNvPr id="2" name="Picture 1">
            <a:extLst>
              <a:ext uri="{FF2B5EF4-FFF2-40B4-BE49-F238E27FC236}">
                <a16:creationId xmlns:a16="http://schemas.microsoft.com/office/drawing/2014/main" id="{053A30CA-1AC2-884E-F05A-48A27197E2AE}"/>
              </a:ext>
            </a:extLst>
          </p:cNvPr>
          <p:cNvPicPr>
            <a:picLocks noChangeAspect="1"/>
          </p:cNvPicPr>
          <p:nvPr userDrawn="1"/>
        </p:nvPicPr>
        <p:blipFill>
          <a:blip r:embed="rId3"/>
          <a:stretch>
            <a:fillRect/>
          </a:stretch>
        </p:blipFill>
        <p:spPr>
          <a:xfrm>
            <a:off x="8730861" y="6255850"/>
            <a:ext cx="2997590" cy="306392"/>
          </a:xfrm>
          <a:prstGeom prst="rect">
            <a:avLst/>
          </a:prstGeom>
        </p:spPr>
      </p:pic>
    </p:spTree>
    <p:extLst>
      <p:ext uri="{BB962C8B-B14F-4D97-AF65-F5344CB8AC3E}">
        <p14:creationId xmlns:p14="http://schemas.microsoft.com/office/powerpoint/2010/main" val="310621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PS_Image Only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9C5D89-FAB1-53FB-0D94-885F17EAEFF1}"/>
              </a:ext>
            </a:extLst>
          </p:cNvPr>
          <p:cNvPicPr>
            <a:picLocks noChangeAspect="1"/>
          </p:cNvPicPr>
          <p:nvPr userDrawn="1"/>
        </p:nvPicPr>
        <p:blipFill>
          <a:blip r:embed="rId3"/>
          <a:stretch>
            <a:fillRect/>
          </a:stretch>
        </p:blipFill>
        <p:spPr>
          <a:xfrm>
            <a:off x="257563" y="6217737"/>
            <a:ext cx="1415662" cy="381443"/>
          </a:xfrm>
          <a:prstGeom prst="rect">
            <a:avLst/>
          </a:prstGeom>
        </p:spPr>
      </p:pic>
      <p:pic>
        <p:nvPicPr>
          <p:cNvPr id="4" name="Picture 3">
            <a:extLst>
              <a:ext uri="{FF2B5EF4-FFF2-40B4-BE49-F238E27FC236}">
                <a16:creationId xmlns:a16="http://schemas.microsoft.com/office/drawing/2014/main" id="{6002220F-66FA-86DC-6195-4E8D7DFBA712}"/>
              </a:ext>
            </a:extLst>
          </p:cNvPr>
          <p:cNvPicPr>
            <a:picLocks noChangeAspect="1"/>
          </p:cNvPicPr>
          <p:nvPr userDrawn="1"/>
        </p:nvPicPr>
        <p:blipFill>
          <a:blip r:embed="rId4"/>
          <a:srcRect/>
          <a:stretch/>
        </p:blipFill>
        <p:spPr>
          <a:xfrm>
            <a:off x="8730862" y="6255850"/>
            <a:ext cx="2997587" cy="306392"/>
          </a:xfrm>
          <a:prstGeom prst="rect">
            <a:avLst/>
          </a:prstGeom>
        </p:spPr>
      </p:pic>
    </p:spTree>
    <p:extLst>
      <p:ext uri="{BB962C8B-B14F-4D97-AF65-F5344CB8AC3E}">
        <p14:creationId xmlns:p14="http://schemas.microsoft.com/office/powerpoint/2010/main" val="294801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PS_Title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3F89-8A9E-C728-E849-0CC8107C5112}"/>
              </a:ext>
            </a:extLst>
          </p:cNvPr>
          <p:cNvSpPr>
            <a:spLocks noGrp="1"/>
          </p:cNvSpPr>
          <p:nvPr>
            <p:ph type="ctrTitle" hasCustomPrompt="1"/>
          </p:nvPr>
        </p:nvSpPr>
        <p:spPr>
          <a:xfrm>
            <a:off x="468146" y="1359805"/>
            <a:ext cx="5397149" cy="1339671"/>
          </a:xfrm>
        </p:spPr>
        <p:txBody>
          <a:bodyPr bIns="468000" anchor="t" anchorCtr="0"/>
          <a:lstStyle>
            <a:lvl1pPr algn="l">
              <a:lnSpc>
                <a:spcPts val="3900"/>
              </a:lnSpc>
              <a:defRPr sz="3700" b="1" i="0" cap="all" baseline="0">
                <a:solidFill>
                  <a:schemeClr val="tx2"/>
                </a:solidFill>
                <a:latin typeface="Arial Black" panose="020B0604020202020204" pitchFamily="34" charset="0"/>
                <a:cs typeface="Arial Black" panose="020B0604020202020204" pitchFamily="34" charset="0"/>
              </a:defRPr>
            </a:lvl1pPr>
          </a:lstStyle>
          <a:p>
            <a:r>
              <a:rPr lang="en-GB"/>
              <a:t>Presentation title lorem ipsum </a:t>
            </a:r>
            <a:r>
              <a:rPr lang="en-GB" err="1"/>
              <a:t>dolor</a:t>
            </a:r>
            <a:r>
              <a:rPr lang="en-GB"/>
              <a:t> sit </a:t>
            </a:r>
            <a:r>
              <a:rPr lang="en-GB" err="1"/>
              <a:t>amet</a:t>
            </a:r>
            <a:endParaRPr lang="en-US"/>
          </a:p>
        </p:txBody>
      </p:sp>
      <p:sp>
        <p:nvSpPr>
          <p:cNvPr id="3" name="Subtitle 2">
            <a:extLst>
              <a:ext uri="{FF2B5EF4-FFF2-40B4-BE49-F238E27FC236}">
                <a16:creationId xmlns:a16="http://schemas.microsoft.com/office/drawing/2014/main" id="{C9DF625E-BAE2-041C-DC94-FFB135E85203}"/>
              </a:ext>
            </a:extLst>
          </p:cNvPr>
          <p:cNvSpPr>
            <a:spLocks noGrp="1"/>
          </p:cNvSpPr>
          <p:nvPr>
            <p:ph type="subTitle" idx="1" hasCustomPrompt="1"/>
          </p:nvPr>
        </p:nvSpPr>
        <p:spPr>
          <a:xfrm>
            <a:off x="468146" y="3121472"/>
            <a:ext cx="5397149" cy="1697630"/>
          </a:xfrm>
        </p:spPr>
        <p:txBody>
          <a:bodyPr/>
          <a:lstStyle>
            <a:lvl1pPr marL="0" indent="0" algn="l">
              <a:lnSpc>
                <a:spcPts val="2400"/>
              </a:lnSpc>
              <a:buNone/>
              <a:defRPr sz="2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class </a:t>
            </a:r>
            <a:r>
              <a:rPr lang="en-GB" err="1"/>
              <a:t>aptent</a:t>
            </a:r>
            <a:r>
              <a:rPr lang="en-GB"/>
              <a:t> </a:t>
            </a:r>
            <a:r>
              <a:rPr lang="en-GB" err="1"/>
              <a:t>taciti</a:t>
            </a:r>
            <a:r>
              <a:rPr lang="en-GB"/>
              <a:t> </a:t>
            </a:r>
            <a:r>
              <a:rPr lang="en-GB" err="1"/>
              <a:t>sociosqu</a:t>
            </a:r>
            <a:r>
              <a:rPr lang="en-GB"/>
              <a:t> ad </a:t>
            </a:r>
            <a:r>
              <a:rPr lang="en-GB" err="1"/>
              <a:t>litora</a:t>
            </a:r>
            <a:r>
              <a:rPr lang="en-GB"/>
              <a:t> </a:t>
            </a:r>
            <a:r>
              <a:rPr lang="en-GB" err="1"/>
              <a:t>torquent</a:t>
            </a:r>
            <a:r>
              <a:rPr lang="en-GB"/>
              <a:t> per </a:t>
            </a:r>
            <a:r>
              <a:rPr lang="en-GB" err="1"/>
              <a:t>conubia</a:t>
            </a:r>
            <a:r>
              <a:rPr lang="en-GB"/>
              <a:t> nostra, per </a:t>
            </a:r>
            <a:r>
              <a:rPr lang="en-GB" err="1"/>
              <a:t>inceptos</a:t>
            </a:r>
            <a:r>
              <a:rPr lang="en-GB"/>
              <a:t> </a:t>
            </a:r>
            <a:r>
              <a:rPr lang="en-GB" err="1"/>
              <a:t>himenaeos</a:t>
            </a:r>
            <a:r>
              <a:rPr lang="en-GB"/>
              <a:t>.</a:t>
            </a:r>
            <a:endParaRPr lang="en-US"/>
          </a:p>
        </p:txBody>
      </p:sp>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AC985D-E6AB-125C-AF42-A60133A024D4}"/>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8" name="Picture 7">
            <a:extLst>
              <a:ext uri="{FF2B5EF4-FFF2-40B4-BE49-F238E27FC236}">
                <a16:creationId xmlns:a16="http://schemas.microsoft.com/office/drawing/2014/main" id="{25940618-1259-0D59-44EA-3306817F8874}"/>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5" name="Text Placeholder 11">
            <a:extLst>
              <a:ext uri="{FF2B5EF4-FFF2-40B4-BE49-F238E27FC236}">
                <a16:creationId xmlns:a16="http://schemas.microsoft.com/office/drawing/2014/main" id="{64BDC27F-70FE-CB76-5997-98819366F631}"/>
              </a:ext>
            </a:extLst>
          </p:cNvPr>
          <p:cNvSpPr>
            <a:spLocks noGrp="1"/>
          </p:cNvSpPr>
          <p:nvPr>
            <p:ph type="body" sz="quarter" idx="13" hasCustomPrompt="1"/>
          </p:nvPr>
        </p:nvSpPr>
        <p:spPr>
          <a:xfrm>
            <a:off x="468141" y="674909"/>
            <a:ext cx="5397149" cy="194415"/>
          </a:xfrm>
        </p:spPr>
        <p:txBody>
          <a:bodyPr anchor="t" anchorCtr="0"/>
          <a:lstStyle>
            <a:lvl1pPr marL="0" indent="0">
              <a:lnSpc>
                <a:spcPts val="1550"/>
              </a:lnSpc>
              <a:spcBef>
                <a:spcPts val="0"/>
              </a:spcBef>
              <a:spcAft>
                <a:spcPts val="0"/>
              </a:spcAft>
              <a:defRPr sz="1200" b="0" baseline="0">
                <a:solidFill>
                  <a:schemeClr val="tx1"/>
                </a:solidFill>
              </a:defRPr>
            </a:lvl1pPr>
            <a:lvl2pPr marL="0">
              <a:lnSpc>
                <a:spcPts val="1900"/>
              </a:lnSpc>
              <a:spcAft>
                <a:spcPts val="0"/>
              </a:spcAft>
              <a:defRPr sz="1100" baseline="0">
                <a:solidFill>
                  <a:schemeClr val="bg1"/>
                </a:solidFill>
              </a:defRPr>
            </a:lvl2pPr>
          </a:lstStyle>
          <a:p>
            <a:pPr lvl="0"/>
            <a:r>
              <a:rPr lang="en-GB"/>
              <a:t>00/00/00</a:t>
            </a:r>
          </a:p>
        </p:txBody>
      </p:sp>
      <p:sp>
        <p:nvSpPr>
          <p:cNvPr id="17" name="Text Placeholder 11">
            <a:extLst>
              <a:ext uri="{FF2B5EF4-FFF2-40B4-BE49-F238E27FC236}">
                <a16:creationId xmlns:a16="http://schemas.microsoft.com/office/drawing/2014/main" id="{25A6955B-4350-8113-18B2-8824EC9F1196}"/>
              </a:ext>
            </a:extLst>
          </p:cNvPr>
          <p:cNvSpPr>
            <a:spLocks noGrp="1"/>
          </p:cNvSpPr>
          <p:nvPr>
            <p:ph type="body" sz="quarter" idx="11" hasCustomPrompt="1"/>
          </p:nvPr>
        </p:nvSpPr>
        <p:spPr>
          <a:xfrm>
            <a:off x="468142" y="5082059"/>
            <a:ext cx="5397149" cy="243356"/>
          </a:xfrm>
        </p:spPr>
        <p:txBody>
          <a:bodyPr anchor="t" anchorCtr="0"/>
          <a:lstStyle>
            <a:lvl1pPr marL="0" indent="0">
              <a:spcBef>
                <a:spcPts val="0"/>
              </a:spcBef>
              <a:spcAft>
                <a:spcPts val="0"/>
              </a:spcAft>
              <a:defRPr b="0" baseline="0">
                <a:solidFill>
                  <a:schemeClr val="tx1"/>
                </a:solidFill>
              </a:defRPr>
            </a:lvl1pPr>
            <a:lvl2pPr marL="0">
              <a:lnSpc>
                <a:spcPts val="1900"/>
              </a:lnSpc>
              <a:spcAft>
                <a:spcPts val="0"/>
              </a:spcAft>
              <a:defRPr sz="1100" baseline="0">
                <a:solidFill>
                  <a:schemeClr val="bg1"/>
                </a:solidFill>
              </a:defRPr>
            </a:lvl2pPr>
          </a:lstStyle>
          <a:p>
            <a:pPr lvl="0"/>
            <a:r>
              <a:rPr lang="en-GB"/>
              <a:t>Author name/department</a:t>
            </a:r>
          </a:p>
        </p:txBody>
      </p:sp>
      <p:sp>
        <p:nvSpPr>
          <p:cNvPr id="18" name="Text Placeholder 11">
            <a:extLst>
              <a:ext uri="{FF2B5EF4-FFF2-40B4-BE49-F238E27FC236}">
                <a16:creationId xmlns:a16="http://schemas.microsoft.com/office/drawing/2014/main" id="{FBCA7D37-FAE8-C5D6-7965-1944DDCBF6E3}"/>
              </a:ext>
            </a:extLst>
          </p:cNvPr>
          <p:cNvSpPr>
            <a:spLocks noGrp="1"/>
          </p:cNvSpPr>
          <p:nvPr>
            <p:ph type="body" sz="quarter" idx="14" hasCustomPrompt="1"/>
          </p:nvPr>
        </p:nvSpPr>
        <p:spPr>
          <a:xfrm>
            <a:off x="468142" y="5351170"/>
            <a:ext cx="5397149" cy="195825"/>
          </a:xfrm>
        </p:spPr>
        <p:txBody>
          <a:bodyPr anchor="t" anchorCtr="0"/>
          <a:lstStyle>
            <a:lvl1pPr marL="0" indent="0">
              <a:lnSpc>
                <a:spcPts val="1550"/>
              </a:lnSpc>
              <a:spcBef>
                <a:spcPts val="0"/>
              </a:spcBef>
              <a:spcAft>
                <a:spcPts val="0"/>
              </a:spcAft>
              <a:defRPr sz="1100" b="0" baseline="0">
                <a:solidFill>
                  <a:schemeClr val="tx1"/>
                </a:solidFill>
              </a:defRPr>
            </a:lvl1pPr>
            <a:lvl2pPr marL="0">
              <a:lnSpc>
                <a:spcPts val="1550"/>
              </a:lnSpc>
              <a:spcAft>
                <a:spcPts val="0"/>
              </a:spcAft>
              <a:defRPr sz="1100" baseline="0">
                <a:solidFill>
                  <a:schemeClr val="tx1"/>
                </a:solidFill>
              </a:defRPr>
            </a:lvl2pPr>
          </a:lstStyle>
          <a:p>
            <a:pPr lvl="0"/>
            <a:r>
              <a:rPr lang="en-GB"/>
              <a:t>Operation  |  Taskforce  |  Unit</a:t>
            </a:r>
          </a:p>
        </p:txBody>
      </p:sp>
    </p:spTree>
    <p:extLst>
      <p:ext uri="{BB962C8B-B14F-4D97-AF65-F5344CB8AC3E}">
        <p14:creationId xmlns:p14="http://schemas.microsoft.com/office/powerpoint/2010/main" val="3669965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PS_Image Only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ACC81C-DCF3-37EE-67F2-AC7252CEA0DF}"/>
              </a:ext>
            </a:extLst>
          </p:cNvPr>
          <p:cNvPicPr>
            <a:picLocks noChangeAspect="1"/>
          </p:cNvPicPr>
          <p:nvPr userDrawn="1"/>
        </p:nvPicPr>
        <p:blipFill>
          <a:blip r:embed="rId3"/>
          <a:stretch>
            <a:fillRect/>
          </a:stretch>
        </p:blipFill>
        <p:spPr>
          <a:xfrm>
            <a:off x="257563" y="6217737"/>
            <a:ext cx="1415662" cy="381443"/>
          </a:xfrm>
          <a:prstGeom prst="rect">
            <a:avLst/>
          </a:prstGeom>
        </p:spPr>
      </p:pic>
      <p:pic>
        <p:nvPicPr>
          <p:cNvPr id="4" name="Picture 3">
            <a:extLst>
              <a:ext uri="{FF2B5EF4-FFF2-40B4-BE49-F238E27FC236}">
                <a16:creationId xmlns:a16="http://schemas.microsoft.com/office/drawing/2014/main" id="{A53CFB76-58EE-3CDB-74ED-34D0506C0ED3}"/>
              </a:ext>
            </a:extLst>
          </p:cNvPr>
          <p:cNvPicPr>
            <a:picLocks noChangeAspect="1"/>
          </p:cNvPicPr>
          <p:nvPr userDrawn="1"/>
        </p:nvPicPr>
        <p:blipFill>
          <a:blip r:embed="rId4"/>
          <a:stretch>
            <a:fillRect/>
          </a:stretch>
        </p:blipFill>
        <p:spPr>
          <a:xfrm>
            <a:off x="8730861" y="6255850"/>
            <a:ext cx="2997590" cy="306392"/>
          </a:xfrm>
          <a:prstGeom prst="rect">
            <a:avLst/>
          </a:prstGeom>
        </p:spPr>
      </p:pic>
    </p:spTree>
    <p:extLst>
      <p:ext uri="{BB962C8B-B14F-4D97-AF65-F5344CB8AC3E}">
        <p14:creationId xmlns:p14="http://schemas.microsoft.com/office/powerpoint/2010/main" val="3789135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PS_End Slide (Blue)">
    <p:bg>
      <p:bgPr>
        <a:solidFill>
          <a:schemeClr val="tx2"/>
        </a:solidFill>
        <a:effectLst/>
      </p:bgPr>
    </p:bg>
    <p:spTree>
      <p:nvGrpSpPr>
        <p:cNvPr id="1" name=""/>
        <p:cNvGrpSpPr/>
        <p:nvPr/>
      </p:nvGrpSpPr>
      <p:grpSpPr>
        <a:xfrm>
          <a:off x="0" y="0"/>
          <a:ext cx="0" cy="0"/>
          <a:chOff x="0" y="0"/>
          <a:chExt cx="0" cy="0"/>
        </a:xfrm>
      </p:grpSpPr>
      <p:pic>
        <p:nvPicPr>
          <p:cNvPr id="3" name="MPS_New Brand_Logo Animation_Blue (3840x2160px).mp4">
            <a:hlinkClick r:id="" action="ppaction://media"/>
            <a:extLst>
              <a:ext uri="{FF2B5EF4-FFF2-40B4-BE49-F238E27FC236}">
                <a16:creationId xmlns:a16="http://schemas.microsoft.com/office/drawing/2014/main" id="{2850E1F6-5AD4-0949-1629-57A10E6D0C3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119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PS_End Slide (Black)">
    <p:bg>
      <p:bgPr>
        <a:solidFill>
          <a:schemeClr val="tx1"/>
        </a:solidFill>
        <a:effectLst/>
      </p:bgPr>
    </p:bg>
    <p:spTree>
      <p:nvGrpSpPr>
        <p:cNvPr id="1" name=""/>
        <p:cNvGrpSpPr/>
        <p:nvPr/>
      </p:nvGrpSpPr>
      <p:grpSpPr>
        <a:xfrm>
          <a:off x="0" y="0"/>
          <a:ext cx="0" cy="0"/>
          <a:chOff x="0" y="0"/>
          <a:chExt cx="0" cy="0"/>
        </a:xfrm>
      </p:grpSpPr>
      <p:pic>
        <p:nvPicPr>
          <p:cNvPr id="2" name="MPS_New Brand_Logo Animation_Black (3840x2160px).mp4">
            <a:hlinkClick r:id="" action="ppaction://media"/>
            <a:extLst>
              <a:ext uri="{FF2B5EF4-FFF2-40B4-BE49-F238E27FC236}">
                <a16:creationId xmlns:a16="http://schemas.microsoft.com/office/drawing/2014/main" id="{58E9D47E-2C0E-6D39-8248-210F993A528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46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PS Divider Slide (Blue Ima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3F89-8A9E-C728-E849-0CC8107C5112}"/>
              </a:ext>
            </a:extLst>
          </p:cNvPr>
          <p:cNvSpPr>
            <a:spLocks noGrp="1"/>
          </p:cNvSpPr>
          <p:nvPr>
            <p:ph type="ctrTitle" hasCustomPrompt="1"/>
          </p:nvPr>
        </p:nvSpPr>
        <p:spPr>
          <a:xfrm>
            <a:off x="468146" y="1359805"/>
            <a:ext cx="5397149" cy="1991320"/>
          </a:xfrm>
        </p:spPr>
        <p:txBody>
          <a:bodyPr bIns="468000" anchor="t" anchorCtr="0"/>
          <a:lstStyle>
            <a:lvl1pPr algn="l">
              <a:lnSpc>
                <a:spcPts val="3900"/>
              </a:lnSpc>
              <a:defRPr sz="3700" b="1" i="0" cap="all" baseline="0">
                <a:solidFill>
                  <a:schemeClr val="bg1"/>
                </a:solidFill>
                <a:latin typeface="Arial Black" panose="020B0604020202020204" pitchFamily="34" charset="0"/>
                <a:cs typeface="Arial Black" panose="020B0604020202020204" pitchFamily="34" charset="0"/>
              </a:defRPr>
            </a:lvl1pPr>
          </a:lstStyle>
          <a:p>
            <a:r>
              <a:rPr lang="en-GB"/>
              <a:t>Divider title lorem ipsum </a:t>
            </a:r>
            <a:r>
              <a:rPr lang="en-GB" err="1"/>
              <a:t>dolor</a:t>
            </a:r>
            <a:r>
              <a:rPr lang="en-GB"/>
              <a:t> sit </a:t>
            </a:r>
            <a:r>
              <a:rPr lang="en-GB" err="1"/>
              <a:t>amet</a:t>
            </a:r>
            <a:endParaRPr lang="en-US"/>
          </a:p>
        </p:txBody>
      </p:sp>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3">
            <a:extLst>
              <a:ext uri="{FF2B5EF4-FFF2-40B4-BE49-F238E27FC236}">
                <a16:creationId xmlns:a16="http://schemas.microsoft.com/office/drawing/2014/main" id="{12E26EFD-E257-2E7D-7C6F-9E5030DC3C27}"/>
              </a:ext>
            </a:extLst>
          </p:cNvPr>
          <p:cNvSpPr>
            <a:spLocks noGrp="1"/>
          </p:cNvSpPr>
          <p:nvPr>
            <p:ph type="pic" sz="quarter" idx="10" hasCustomPrompt="1"/>
          </p:nvPr>
        </p:nvSpPr>
        <p:spPr>
          <a:xfrm>
            <a:off x="6324000" y="0"/>
            <a:ext cx="5868000" cy="5961220"/>
          </a:xfrm>
          <a:solidFill>
            <a:srgbClr val="A6A6A6"/>
          </a:solidFill>
        </p:spPr>
        <p:txBody>
          <a:bodyPr anchor="ctr" anchorCtr="1"/>
          <a:lstStyle>
            <a:lvl1pPr>
              <a:defRPr>
                <a:solidFill>
                  <a:schemeClr val="bg1"/>
                </a:solidFill>
              </a:defRPr>
            </a:lvl1pPr>
          </a:lstStyle>
          <a:p>
            <a:r>
              <a:rPr lang="en-US"/>
              <a:t>Insert picture</a:t>
            </a:r>
          </a:p>
        </p:txBody>
      </p:sp>
      <p:pic>
        <p:nvPicPr>
          <p:cNvPr id="6" name="Picture 5">
            <a:extLst>
              <a:ext uri="{FF2B5EF4-FFF2-40B4-BE49-F238E27FC236}">
                <a16:creationId xmlns:a16="http://schemas.microsoft.com/office/drawing/2014/main" id="{4E45FF2B-FD4E-92D7-3611-4E139299E88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7" name="Picture 6">
            <a:extLst>
              <a:ext uri="{FF2B5EF4-FFF2-40B4-BE49-F238E27FC236}">
                <a16:creationId xmlns:a16="http://schemas.microsoft.com/office/drawing/2014/main" id="{6F625FF0-78F8-258F-5ED8-0DB2F7E067D1}"/>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5" name="Text Placeholder 13">
            <a:extLst>
              <a:ext uri="{FF2B5EF4-FFF2-40B4-BE49-F238E27FC236}">
                <a16:creationId xmlns:a16="http://schemas.microsoft.com/office/drawing/2014/main" id="{886C7618-176D-4F80-A49B-8C4E5316D66F}"/>
              </a:ext>
            </a:extLst>
          </p:cNvPr>
          <p:cNvSpPr>
            <a:spLocks noGrp="1"/>
          </p:cNvSpPr>
          <p:nvPr>
            <p:ph type="body" sz="quarter" idx="13" hasCustomPrompt="1"/>
          </p:nvPr>
        </p:nvSpPr>
        <p:spPr>
          <a:xfrm>
            <a:off x="6323998" y="-2"/>
            <a:ext cx="2927868" cy="5961219"/>
          </a:xfrm>
          <a:gradFill>
            <a:gsLst>
              <a:gs pos="0">
                <a:schemeClr val="tx2">
                  <a:alpha val="0"/>
                </a:schemeClr>
              </a:gs>
              <a:gs pos="100000">
                <a:schemeClr val="tx2"/>
              </a:gs>
            </a:gsLst>
            <a:lin ang="10800000" scaled="0"/>
          </a:gradFill>
        </p:spPr>
        <p:txBody>
          <a:bodyPr/>
          <a:lstStyle/>
          <a:p>
            <a:pPr lvl="0"/>
            <a:r>
              <a:rPr lang="en-US"/>
              <a:t> </a:t>
            </a:r>
          </a:p>
        </p:txBody>
      </p:sp>
    </p:spTree>
    <p:extLst>
      <p:ext uri="{BB962C8B-B14F-4D97-AF65-F5344CB8AC3E}">
        <p14:creationId xmlns:p14="http://schemas.microsoft.com/office/powerpoint/2010/main" val="367596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PS Divider Slide MPS Divider Slide (Black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3F89-8A9E-C728-E849-0CC8107C5112}"/>
              </a:ext>
            </a:extLst>
          </p:cNvPr>
          <p:cNvSpPr>
            <a:spLocks noGrp="1"/>
          </p:cNvSpPr>
          <p:nvPr>
            <p:ph type="ctrTitle" hasCustomPrompt="1"/>
          </p:nvPr>
        </p:nvSpPr>
        <p:spPr>
          <a:xfrm>
            <a:off x="468146" y="1359805"/>
            <a:ext cx="5397149" cy="1991320"/>
          </a:xfrm>
        </p:spPr>
        <p:txBody>
          <a:bodyPr bIns="468000" anchor="t" anchorCtr="0"/>
          <a:lstStyle>
            <a:lvl1pPr algn="l">
              <a:lnSpc>
                <a:spcPts val="3900"/>
              </a:lnSpc>
              <a:defRPr sz="3700" b="1" i="0" cap="all" baseline="0">
                <a:solidFill>
                  <a:schemeClr val="bg1"/>
                </a:solidFill>
                <a:latin typeface="Arial Black" panose="020B0604020202020204" pitchFamily="34" charset="0"/>
                <a:cs typeface="Arial Black" panose="020B0604020202020204" pitchFamily="34" charset="0"/>
              </a:defRPr>
            </a:lvl1pPr>
          </a:lstStyle>
          <a:p>
            <a:r>
              <a:rPr lang="en-GB"/>
              <a:t>Divider title lorem ipsum </a:t>
            </a:r>
            <a:r>
              <a:rPr lang="en-GB" err="1"/>
              <a:t>dolor</a:t>
            </a:r>
            <a:r>
              <a:rPr lang="en-GB"/>
              <a:t> sit </a:t>
            </a:r>
            <a:r>
              <a:rPr lang="en-GB" err="1"/>
              <a:t>amet</a:t>
            </a:r>
            <a:endParaRPr lang="en-US"/>
          </a:p>
        </p:txBody>
      </p:sp>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3">
            <a:extLst>
              <a:ext uri="{FF2B5EF4-FFF2-40B4-BE49-F238E27FC236}">
                <a16:creationId xmlns:a16="http://schemas.microsoft.com/office/drawing/2014/main" id="{12E26EFD-E257-2E7D-7C6F-9E5030DC3C27}"/>
              </a:ext>
            </a:extLst>
          </p:cNvPr>
          <p:cNvSpPr>
            <a:spLocks noGrp="1"/>
          </p:cNvSpPr>
          <p:nvPr>
            <p:ph type="pic" sz="quarter" idx="10" hasCustomPrompt="1"/>
          </p:nvPr>
        </p:nvSpPr>
        <p:spPr>
          <a:xfrm>
            <a:off x="6324000" y="0"/>
            <a:ext cx="5868000" cy="5961220"/>
          </a:xfrm>
          <a:solidFill>
            <a:srgbClr val="A6A6A6"/>
          </a:solidFill>
        </p:spPr>
        <p:txBody>
          <a:bodyPr anchor="ctr" anchorCtr="1"/>
          <a:lstStyle>
            <a:lvl1pPr>
              <a:defRPr>
                <a:solidFill>
                  <a:schemeClr val="bg1"/>
                </a:solidFill>
              </a:defRPr>
            </a:lvl1pPr>
          </a:lstStyle>
          <a:p>
            <a:r>
              <a:rPr lang="en-US"/>
              <a:t>Insert picture</a:t>
            </a:r>
          </a:p>
        </p:txBody>
      </p:sp>
      <p:pic>
        <p:nvPicPr>
          <p:cNvPr id="6" name="Picture 5">
            <a:extLst>
              <a:ext uri="{FF2B5EF4-FFF2-40B4-BE49-F238E27FC236}">
                <a16:creationId xmlns:a16="http://schemas.microsoft.com/office/drawing/2014/main" id="{B28C5427-1ADB-ADD9-FB7B-77359ECF5E05}"/>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7" name="Picture 6">
            <a:extLst>
              <a:ext uri="{FF2B5EF4-FFF2-40B4-BE49-F238E27FC236}">
                <a16:creationId xmlns:a16="http://schemas.microsoft.com/office/drawing/2014/main" id="{9789DF9A-7423-4DEB-5BF2-9ACE13093F38}"/>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1" name="Text Placeholder 13">
            <a:extLst>
              <a:ext uri="{FF2B5EF4-FFF2-40B4-BE49-F238E27FC236}">
                <a16:creationId xmlns:a16="http://schemas.microsoft.com/office/drawing/2014/main" id="{97C23933-A4F0-11FA-CAB9-695CA609348C}"/>
              </a:ext>
            </a:extLst>
          </p:cNvPr>
          <p:cNvSpPr>
            <a:spLocks noGrp="1"/>
          </p:cNvSpPr>
          <p:nvPr>
            <p:ph type="body" sz="quarter" idx="13" hasCustomPrompt="1"/>
          </p:nvPr>
        </p:nvSpPr>
        <p:spPr>
          <a:xfrm>
            <a:off x="6323998" y="-2"/>
            <a:ext cx="2927868" cy="5961219"/>
          </a:xfrm>
          <a:gradFill>
            <a:gsLst>
              <a:gs pos="0">
                <a:schemeClr val="tx1">
                  <a:alpha val="0"/>
                </a:schemeClr>
              </a:gs>
              <a:gs pos="100000">
                <a:schemeClr val="tx1"/>
              </a:gs>
            </a:gsLst>
            <a:lin ang="10800000" scaled="0"/>
          </a:gradFill>
        </p:spPr>
        <p:txBody>
          <a:bodyPr/>
          <a:lstStyle/>
          <a:p>
            <a:pPr lvl="0"/>
            <a:r>
              <a:rPr lang="en-US"/>
              <a:t> </a:t>
            </a:r>
          </a:p>
        </p:txBody>
      </p:sp>
    </p:spTree>
    <p:extLst>
      <p:ext uri="{BB962C8B-B14F-4D97-AF65-F5344CB8AC3E}">
        <p14:creationId xmlns:p14="http://schemas.microsoft.com/office/powerpoint/2010/main" val="93582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PS Divider Slid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3F89-8A9E-C728-E849-0CC8107C5112}"/>
              </a:ext>
            </a:extLst>
          </p:cNvPr>
          <p:cNvSpPr>
            <a:spLocks noGrp="1"/>
          </p:cNvSpPr>
          <p:nvPr>
            <p:ph type="ctrTitle" hasCustomPrompt="1"/>
          </p:nvPr>
        </p:nvSpPr>
        <p:spPr>
          <a:xfrm>
            <a:off x="468146" y="1359805"/>
            <a:ext cx="5397149" cy="1991320"/>
          </a:xfrm>
        </p:spPr>
        <p:txBody>
          <a:bodyPr bIns="468000" anchor="t" anchorCtr="0"/>
          <a:lstStyle>
            <a:lvl1pPr algn="l">
              <a:lnSpc>
                <a:spcPts val="3900"/>
              </a:lnSpc>
              <a:defRPr sz="3700" b="1" i="0" cap="all" baseline="0">
                <a:solidFill>
                  <a:schemeClr val="bg1"/>
                </a:solidFill>
                <a:latin typeface="Arial Black" panose="020B0604020202020204" pitchFamily="34" charset="0"/>
                <a:cs typeface="Arial Black" panose="020B0604020202020204" pitchFamily="34" charset="0"/>
              </a:defRPr>
            </a:lvl1pPr>
          </a:lstStyle>
          <a:p>
            <a:r>
              <a:rPr lang="en-GB"/>
              <a:t>Divider title lorem ipsum </a:t>
            </a:r>
            <a:r>
              <a:rPr lang="en-GB" err="1"/>
              <a:t>dolor</a:t>
            </a:r>
            <a:r>
              <a:rPr lang="en-GB"/>
              <a:t> sit </a:t>
            </a:r>
            <a:r>
              <a:rPr lang="en-GB" err="1"/>
              <a:t>amet</a:t>
            </a:r>
            <a:endParaRPr lang="en-US"/>
          </a:p>
        </p:txBody>
      </p:sp>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1F3ABB1-263B-2A65-623F-59B1B2888A2D}"/>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7" name="Picture 6">
            <a:extLst>
              <a:ext uri="{FF2B5EF4-FFF2-40B4-BE49-F238E27FC236}">
                <a16:creationId xmlns:a16="http://schemas.microsoft.com/office/drawing/2014/main" id="{C3FFB186-9DF2-0CDD-BC32-DBDF87A7EE9F}"/>
              </a:ext>
            </a:extLst>
          </p:cNvPr>
          <p:cNvPicPr>
            <a:picLocks noChangeAspect="1"/>
          </p:cNvPicPr>
          <p:nvPr userDrawn="1"/>
        </p:nvPicPr>
        <p:blipFill>
          <a:blip r:embed="rId3"/>
          <a:stretch>
            <a:fillRect/>
          </a:stretch>
        </p:blipFill>
        <p:spPr>
          <a:xfrm>
            <a:off x="8730861" y="6255850"/>
            <a:ext cx="2997590" cy="306392"/>
          </a:xfrm>
          <a:prstGeom prst="rect">
            <a:avLst/>
          </a:prstGeom>
        </p:spPr>
      </p:pic>
    </p:spTree>
    <p:extLst>
      <p:ext uri="{BB962C8B-B14F-4D97-AF65-F5344CB8AC3E}">
        <p14:creationId xmlns:p14="http://schemas.microsoft.com/office/powerpoint/2010/main" val="396271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PS Divider Slide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3F89-8A9E-C728-E849-0CC8107C5112}"/>
              </a:ext>
            </a:extLst>
          </p:cNvPr>
          <p:cNvSpPr>
            <a:spLocks noGrp="1"/>
          </p:cNvSpPr>
          <p:nvPr>
            <p:ph type="ctrTitle" hasCustomPrompt="1"/>
          </p:nvPr>
        </p:nvSpPr>
        <p:spPr>
          <a:xfrm>
            <a:off x="468146" y="1359805"/>
            <a:ext cx="5397149" cy="1991320"/>
          </a:xfrm>
        </p:spPr>
        <p:txBody>
          <a:bodyPr bIns="468000" anchor="t" anchorCtr="0"/>
          <a:lstStyle>
            <a:lvl1pPr algn="l">
              <a:lnSpc>
                <a:spcPts val="3900"/>
              </a:lnSpc>
              <a:defRPr sz="3700" b="1" i="0" cap="all" baseline="0">
                <a:solidFill>
                  <a:schemeClr val="tx2"/>
                </a:solidFill>
                <a:latin typeface="Arial Black" panose="020B0604020202020204" pitchFamily="34" charset="0"/>
                <a:cs typeface="Arial Black" panose="020B0604020202020204" pitchFamily="34" charset="0"/>
              </a:defRPr>
            </a:lvl1pPr>
          </a:lstStyle>
          <a:p>
            <a:r>
              <a:rPr lang="en-GB"/>
              <a:t>Divider title lorem ipsum </a:t>
            </a:r>
            <a:r>
              <a:rPr lang="en-GB" err="1"/>
              <a:t>dolor</a:t>
            </a:r>
            <a:r>
              <a:rPr lang="en-GB"/>
              <a:t> sit </a:t>
            </a:r>
            <a:r>
              <a:rPr lang="en-GB" err="1"/>
              <a:t>amet</a:t>
            </a:r>
            <a:endParaRPr lang="en-US"/>
          </a:p>
        </p:txBody>
      </p:sp>
      <p:sp>
        <p:nvSpPr>
          <p:cNvPr id="9" name="Rectangle 8">
            <a:extLst>
              <a:ext uri="{FF2B5EF4-FFF2-40B4-BE49-F238E27FC236}">
                <a16:creationId xmlns:a16="http://schemas.microsoft.com/office/drawing/2014/main" id="{6398956B-48EC-DF2B-0636-A5A27DC15850}"/>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553296-5AED-5FBB-1347-BAAD25E9982E}"/>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5" name="Picture 4">
            <a:extLst>
              <a:ext uri="{FF2B5EF4-FFF2-40B4-BE49-F238E27FC236}">
                <a16:creationId xmlns:a16="http://schemas.microsoft.com/office/drawing/2014/main" id="{4D0F4155-7147-EF2C-47D7-C632A610F0AA}"/>
              </a:ext>
            </a:extLst>
          </p:cNvPr>
          <p:cNvPicPr>
            <a:picLocks noChangeAspect="1"/>
          </p:cNvPicPr>
          <p:nvPr userDrawn="1"/>
        </p:nvPicPr>
        <p:blipFill>
          <a:blip r:embed="rId3"/>
          <a:stretch>
            <a:fillRect/>
          </a:stretch>
        </p:blipFill>
        <p:spPr>
          <a:xfrm>
            <a:off x="8730861" y="6255850"/>
            <a:ext cx="2997590" cy="306392"/>
          </a:xfrm>
          <a:prstGeom prst="rect">
            <a:avLst/>
          </a:prstGeom>
        </p:spPr>
      </p:pic>
    </p:spTree>
    <p:extLst>
      <p:ext uri="{BB962C8B-B14F-4D97-AF65-F5344CB8AC3E}">
        <p14:creationId xmlns:p14="http://schemas.microsoft.com/office/powerpoint/2010/main" val="3037143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PS_Contents (All Blu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6241C9-0DF7-982D-1C92-FAEDF1D88FED}"/>
              </a:ext>
            </a:extLst>
          </p:cNvPr>
          <p:cNvSpPr/>
          <p:nvPr userDrawn="1"/>
        </p:nvSpPr>
        <p:spPr>
          <a:xfrm>
            <a:off x="0" y="-870"/>
            <a:ext cx="2927869" cy="5961219"/>
          </a:xfrm>
          <a:prstGeom prst="rect">
            <a:avLst/>
          </a:prstGeom>
          <a:solidFill>
            <a:srgbClr val="194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1488B-730D-4CD3-B1CF-428A1D767B61}"/>
              </a:ext>
            </a:extLst>
          </p:cNvPr>
          <p:cNvSpPr>
            <a:spLocks noGrp="1"/>
          </p:cNvSpPr>
          <p:nvPr>
            <p:ph type="title" hasCustomPrompt="1"/>
          </p:nvPr>
        </p:nvSpPr>
        <p:spPr>
          <a:xfrm>
            <a:off x="479195" y="1028700"/>
            <a:ext cx="1969477" cy="751858"/>
          </a:xfrm>
        </p:spPr>
        <p:txBody>
          <a:bodyPr/>
          <a:lstStyle>
            <a:lvl1pPr>
              <a:defRPr baseline="0">
                <a:solidFill>
                  <a:schemeClr val="bg1"/>
                </a:solidFill>
              </a:defRPr>
            </a:lvl1pPr>
          </a:lstStyle>
          <a:p>
            <a:r>
              <a:rPr lang="en-GB"/>
              <a:t>Contents</a:t>
            </a:r>
            <a:endParaRPr lang="en-US"/>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9" name="Picture 8">
            <a:extLst>
              <a:ext uri="{FF2B5EF4-FFF2-40B4-BE49-F238E27FC236}">
                <a16:creationId xmlns:a16="http://schemas.microsoft.com/office/drawing/2014/main" id="{E788C90F-B6CD-2132-6FF9-7719F022C1AA}"/>
              </a:ext>
            </a:extLst>
          </p:cNvPr>
          <p:cNvPicPr>
            <a:picLocks noChangeAspect="1"/>
          </p:cNvPicPr>
          <p:nvPr userDrawn="1"/>
        </p:nvPicPr>
        <p:blipFill>
          <a:blip r:embed="rId3"/>
          <a:stretch>
            <a:fillRect/>
          </a:stretch>
        </p:blipFill>
        <p:spPr>
          <a:xfrm>
            <a:off x="8730861" y="6255850"/>
            <a:ext cx="2997590" cy="306392"/>
          </a:xfrm>
          <a:prstGeom prst="rect">
            <a:avLst/>
          </a:prstGeom>
        </p:spPr>
      </p:pic>
      <p:sp>
        <p:nvSpPr>
          <p:cNvPr id="14" name="Text Placeholder 9">
            <a:extLst>
              <a:ext uri="{FF2B5EF4-FFF2-40B4-BE49-F238E27FC236}">
                <a16:creationId xmlns:a16="http://schemas.microsoft.com/office/drawing/2014/main" id="{613D1A10-488A-61E7-7DBC-F78E543BC416}"/>
              </a:ext>
            </a:extLst>
          </p:cNvPr>
          <p:cNvSpPr>
            <a:spLocks noGrp="1"/>
          </p:cNvSpPr>
          <p:nvPr>
            <p:ph type="body" sz="quarter" idx="11" hasCustomPrompt="1"/>
          </p:nvPr>
        </p:nvSpPr>
        <p:spPr>
          <a:xfrm>
            <a:off x="3397250" y="1028700"/>
            <a:ext cx="8326438" cy="4467225"/>
          </a:xfrm>
        </p:spPr>
        <p:txBody>
          <a:bodyPr numCol="2" spcCol="468000"/>
          <a:lstStyle>
            <a:lvl1pPr>
              <a:lnSpc>
                <a:spcPts val="1700"/>
              </a:lnSpc>
              <a:spcBef>
                <a:spcPts val="0"/>
              </a:spcBef>
              <a:spcAft>
                <a:spcPts val="600"/>
              </a:spcAft>
              <a:defRPr sz="1400" b="0" i="0" baseline="0">
                <a:solidFill>
                  <a:schemeClr val="bg1"/>
                </a:solidFill>
              </a:defRPr>
            </a:lvl1pPr>
            <a:lvl2pPr>
              <a:defRPr b="0">
                <a:solidFill>
                  <a:schemeClr val="tx1"/>
                </a:solidFill>
              </a:defRPr>
            </a:lvl2pPr>
          </a:lstStyle>
          <a:p>
            <a:pPr lvl="0"/>
            <a:r>
              <a:rPr lang="en-GB"/>
              <a:t>00	Content listing</a:t>
            </a:r>
          </a:p>
        </p:txBody>
      </p:sp>
    </p:spTree>
    <p:extLst>
      <p:ext uri="{BB962C8B-B14F-4D97-AF65-F5344CB8AC3E}">
        <p14:creationId xmlns:p14="http://schemas.microsoft.com/office/powerpoint/2010/main" val="7989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PS_Contents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488B-730D-4CD3-B1CF-428A1D767B61}"/>
              </a:ext>
            </a:extLst>
          </p:cNvPr>
          <p:cNvSpPr>
            <a:spLocks noGrp="1"/>
          </p:cNvSpPr>
          <p:nvPr>
            <p:ph type="title" hasCustomPrompt="1"/>
          </p:nvPr>
        </p:nvSpPr>
        <p:spPr>
          <a:xfrm>
            <a:off x="479195" y="1028700"/>
            <a:ext cx="1969477" cy="751858"/>
          </a:xfrm>
        </p:spPr>
        <p:txBody>
          <a:bodyPr/>
          <a:lstStyle>
            <a:lvl1pPr>
              <a:defRPr baseline="0">
                <a:solidFill>
                  <a:schemeClr val="tx2"/>
                </a:solidFill>
              </a:defRPr>
            </a:lvl1pPr>
          </a:lstStyle>
          <a:p>
            <a:r>
              <a:rPr lang="en-GB"/>
              <a:t>Contents</a:t>
            </a:r>
            <a:endParaRPr lang="en-US"/>
          </a:p>
        </p:txBody>
      </p:sp>
      <p:sp>
        <p:nvSpPr>
          <p:cNvPr id="7" name="Rectangle 6">
            <a:extLst>
              <a:ext uri="{FF2B5EF4-FFF2-40B4-BE49-F238E27FC236}">
                <a16:creationId xmlns:a16="http://schemas.microsoft.com/office/drawing/2014/main" id="{FAA7F1EF-4690-F0A3-FE2A-40B5D214D215}"/>
              </a:ext>
            </a:extLst>
          </p:cNvPr>
          <p:cNvSpPr/>
          <p:nvPr userDrawn="1"/>
        </p:nvSpPr>
        <p:spPr>
          <a:xfrm>
            <a:off x="0" y="5961219"/>
            <a:ext cx="12191999" cy="8953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2482AB-7631-046F-DA12-82C8F481C208}"/>
              </a:ext>
            </a:extLst>
          </p:cNvPr>
          <p:cNvPicPr>
            <a:picLocks noChangeAspect="1"/>
          </p:cNvPicPr>
          <p:nvPr userDrawn="1"/>
        </p:nvPicPr>
        <p:blipFill>
          <a:blip r:embed="rId2"/>
          <a:stretch>
            <a:fillRect/>
          </a:stretch>
        </p:blipFill>
        <p:spPr>
          <a:xfrm>
            <a:off x="257563" y="6217737"/>
            <a:ext cx="1415662" cy="381443"/>
          </a:xfrm>
          <a:prstGeom prst="rect">
            <a:avLst/>
          </a:prstGeom>
        </p:spPr>
      </p:pic>
      <p:pic>
        <p:nvPicPr>
          <p:cNvPr id="5" name="Picture 4">
            <a:extLst>
              <a:ext uri="{FF2B5EF4-FFF2-40B4-BE49-F238E27FC236}">
                <a16:creationId xmlns:a16="http://schemas.microsoft.com/office/drawing/2014/main" id="{BA0224AD-40FA-00AA-7D41-3C07D85EC008}"/>
              </a:ext>
            </a:extLst>
          </p:cNvPr>
          <p:cNvPicPr>
            <a:picLocks noChangeAspect="1"/>
          </p:cNvPicPr>
          <p:nvPr userDrawn="1"/>
        </p:nvPicPr>
        <p:blipFill>
          <a:blip r:embed="rId3"/>
          <a:srcRect/>
          <a:stretch/>
        </p:blipFill>
        <p:spPr>
          <a:xfrm>
            <a:off x="8730862" y="6255850"/>
            <a:ext cx="2997587" cy="306392"/>
          </a:xfrm>
          <a:prstGeom prst="rect">
            <a:avLst/>
          </a:prstGeom>
        </p:spPr>
      </p:pic>
      <p:sp>
        <p:nvSpPr>
          <p:cNvPr id="10" name="Text Placeholder 9">
            <a:extLst>
              <a:ext uri="{FF2B5EF4-FFF2-40B4-BE49-F238E27FC236}">
                <a16:creationId xmlns:a16="http://schemas.microsoft.com/office/drawing/2014/main" id="{03AD32D4-D99B-2491-7801-EA1ED70D7390}"/>
              </a:ext>
            </a:extLst>
          </p:cNvPr>
          <p:cNvSpPr>
            <a:spLocks noGrp="1"/>
          </p:cNvSpPr>
          <p:nvPr>
            <p:ph type="body" sz="quarter" idx="11" hasCustomPrompt="1"/>
          </p:nvPr>
        </p:nvSpPr>
        <p:spPr>
          <a:xfrm>
            <a:off x="3397250" y="1028700"/>
            <a:ext cx="8326438" cy="4467225"/>
          </a:xfrm>
        </p:spPr>
        <p:txBody>
          <a:bodyPr numCol="2" spcCol="468000"/>
          <a:lstStyle>
            <a:lvl1pPr>
              <a:lnSpc>
                <a:spcPts val="1700"/>
              </a:lnSpc>
              <a:spcBef>
                <a:spcPts val="0"/>
              </a:spcBef>
              <a:spcAft>
                <a:spcPts val="600"/>
              </a:spcAft>
              <a:defRPr sz="1400" b="0" i="0" baseline="0">
                <a:solidFill>
                  <a:schemeClr val="tx1"/>
                </a:solidFill>
              </a:defRPr>
            </a:lvl1pPr>
            <a:lvl2pPr>
              <a:defRPr b="0">
                <a:solidFill>
                  <a:schemeClr val="tx1"/>
                </a:solidFill>
              </a:defRPr>
            </a:lvl2pPr>
          </a:lstStyle>
          <a:p>
            <a:pPr lvl="0"/>
            <a:r>
              <a:rPr lang="en-GB"/>
              <a:t>00	Content listing</a:t>
            </a:r>
          </a:p>
        </p:txBody>
      </p:sp>
    </p:spTree>
    <p:extLst>
      <p:ext uri="{BB962C8B-B14F-4D97-AF65-F5344CB8AC3E}">
        <p14:creationId xmlns:p14="http://schemas.microsoft.com/office/powerpoint/2010/main" val="36576615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C6D31-58AB-C51B-DDD7-DF808665B719}"/>
              </a:ext>
            </a:extLst>
          </p:cNvPr>
          <p:cNvSpPr>
            <a:spLocks noGrp="1"/>
          </p:cNvSpPr>
          <p:nvPr>
            <p:ph type="title"/>
          </p:nvPr>
        </p:nvSpPr>
        <p:spPr>
          <a:xfrm>
            <a:off x="468923" y="642111"/>
            <a:ext cx="11254154" cy="754889"/>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4CE9E41-AE83-EF0E-1B94-4CB5C02A9CE4}"/>
              </a:ext>
            </a:extLst>
          </p:cNvPr>
          <p:cNvSpPr>
            <a:spLocks noGrp="1"/>
          </p:cNvSpPr>
          <p:nvPr>
            <p:ph type="body" idx="1"/>
          </p:nvPr>
        </p:nvSpPr>
        <p:spPr>
          <a:xfrm>
            <a:off x="468923" y="1610360"/>
            <a:ext cx="11254154" cy="388556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443162"/>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2" r:id="rId3"/>
    <p:sldLayoutId id="2147483649" r:id="rId4"/>
    <p:sldLayoutId id="2147483663" r:id="rId5"/>
    <p:sldLayoutId id="2147483664" r:id="rId6"/>
    <p:sldLayoutId id="2147483665" r:id="rId7"/>
    <p:sldLayoutId id="2147483675" r:id="rId8"/>
    <p:sldLayoutId id="2147483676" r:id="rId9"/>
    <p:sldLayoutId id="2147483677" r:id="rId10"/>
    <p:sldLayoutId id="2147483682" r:id="rId11"/>
    <p:sldLayoutId id="2147483683" r:id="rId12"/>
    <p:sldLayoutId id="2147483650" r:id="rId13"/>
    <p:sldLayoutId id="2147483666" r:id="rId14"/>
    <p:sldLayoutId id="2147483655" r:id="rId15"/>
    <p:sldLayoutId id="2147483667" r:id="rId16"/>
    <p:sldLayoutId id="2147483673" r:id="rId17"/>
    <p:sldLayoutId id="2147483674" r:id="rId18"/>
    <p:sldLayoutId id="2147483653" r:id="rId19"/>
    <p:sldLayoutId id="2147483668" r:id="rId20"/>
    <p:sldLayoutId id="2147483654" r:id="rId21"/>
    <p:sldLayoutId id="2147483669" r:id="rId22"/>
    <p:sldLayoutId id="2147483670" r:id="rId23"/>
    <p:sldLayoutId id="2147483671" r:id="rId24"/>
    <p:sldLayoutId id="2147483678" r:id="rId25"/>
    <p:sldLayoutId id="2147483680" r:id="rId26"/>
    <p:sldLayoutId id="2147483679" r:id="rId27"/>
    <p:sldLayoutId id="2147483681" r:id="rId28"/>
    <p:sldLayoutId id="2147483656" r:id="rId29"/>
    <p:sldLayoutId id="2147483657" r:id="rId30"/>
    <p:sldLayoutId id="2147483660" r:id="rId31"/>
    <p:sldLayoutId id="2147483672" r:id="rId32"/>
  </p:sldLayoutIdLst>
  <p:txStyles>
    <p:titleStyle>
      <a:lvl1pPr algn="l" defTabSz="914400" rtl="0" eaLnBrk="1" latinLnBrk="0" hangingPunct="1">
        <a:lnSpc>
          <a:spcPts val="3000"/>
        </a:lnSpc>
        <a:spcBef>
          <a:spcPct val="0"/>
        </a:spcBef>
        <a:spcAft>
          <a:spcPts val="600"/>
        </a:spcAft>
        <a:buNone/>
        <a:defRPr sz="2700" b="1" i="0" kern="1200" baseline="0">
          <a:solidFill>
            <a:schemeClr val="tx2"/>
          </a:solidFill>
          <a:latin typeface="Arial" panose="020B0604020202020204" pitchFamily="34" charset="0"/>
          <a:ea typeface="+mj-ea"/>
          <a:cs typeface="Arial" panose="020B0604020202020204" pitchFamily="34" charset="0"/>
        </a:defRPr>
      </a:lvl1pPr>
    </p:titleStyle>
    <p:bodyStyle>
      <a:lvl1pPr marL="0" indent="-180000" algn="l" defTabSz="180000" rtl="0" eaLnBrk="1" latinLnBrk="0" hangingPunct="1">
        <a:lnSpc>
          <a:spcPts val="1900"/>
        </a:lnSpc>
        <a:spcBef>
          <a:spcPts val="800"/>
        </a:spcBef>
        <a:spcAft>
          <a:spcPts val="500"/>
        </a:spcAft>
        <a:buFont typeface="Arial" panose="020B0604020202020204" pitchFamily="34" charset="0"/>
        <a:buNone/>
        <a:tabLst/>
        <a:defRPr sz="1600" b="1" i="0" kern="1200" baseline="0">
          <a:solidFill>
            <a:schemeClr val="tx2"/>
          </a:solidFill>
          <a:latin typeface="Arial" panose="020B0604020202020204" pitchFamily="34" charset="0"/>
          <a:ea typeface="+mn-ea"/>
          <a:cs typeface="Arial" panose="020B0604020202020204" pitchFamily="34" charset="0"/>
        </a:defRPr>
      </a:lvl1pPr>
      <a:lvl2pPr marL="0" indent="0" algn="l" defTabSz="180000" rtl="0" eaLnBrk="1" latinLnBrk="0" hangingPunct="1">
        <a:lnSpc>
          <a:spcPts val="1700"/>
        </a:lnSpc>
        <a:spcBef>
          <a:spcPts val="0"/>
        </a:spcBef>
        <a:spcAft>
          <a:spcPts val="600"/>
        </a:spcAft>
        <a:buClr>
          <a:schemeClr val="tx2"/>
        </a:buClr>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0" indent="0" algn="l" defTabSz="180000" rtl="0" eaLnBrk="1" latinLnBrk="0" hangingPunct="1">
        <a:lnSpc>
          <a:spcPts val="1550"/>
        </a:lnSpc>
        <a:spcBef>
          <a:spcPts val="0"/>
        </a:spcBef>
        <a:spcAft>
          <a:spcPts val="400"/>
        </a:spcAft>
        <a:buClr>
          <a:schemeClr val="tx2"/>
        </a:buClr>
        <a:buFont typeface="System Font Regular"/>
        <a:buNone/>
        <a:defRPr sz="1200" kern="1200">
          <a:solidFill>
            <a:schemeClr val="tx1"/>
          </a:solidFill>
          <a:latin typeface="Arial" panose="020B0604020202020204" pitchFamily="34" charset="0"/>
          <a:ea typeface="+mn-ea"/>
          <a:cs typeface="Arial" panose="020B0604020202020204" pitchFamily="34" charset="0"/>
        </a:defRPr>
      </a:lvl3pPr>
      <a:lvl4pPr marL="0" indent="0" algn="l" defTabSz="180000" rtl="0" eaLnBrk="1" latinLnBrk="0" hangingPunct="1">
        <a:lnSpc>
          <a:spcPts val="1200"/>
        </a:lnSpc>
        <a:spcBef>
          <a:spcPts val="600"/>
        </a:spcBef>
        <a:spcAft>
          <a:spcPts val="250"/>
        </a:spcAft>
        <a:buFont typeface="Arial" panose="020B0604020202020204" pitchFamily="34" charset="0"/>
        <a:buNone/>
        <a:defRPr sz="900" b="1" kern="1200">
          <a:solidFill>
            <a:schemeClr val="tx1"/>
          </a:solidFill>
          <a:latin typeface="Arial" panose="020B0604020202020204" pitchFamily="34" charset="0"/>
          <a:ea typeface="+mn-ea"/>
          <a:cs typeface="Arial" panose="020B0604020202020204" pitchFamily="34" charset="0"/>
        </a:defRPr>
      </a:lvl4pPr>
      <a:lvl5pPr marL="0" indent="0" algn="l" defTabSz="180000" rtl="0" eaLnBrk="1" latinLnBrk="0" hangingPunct="1">
        <a:lnSpc>
          <a:spcPts val="1200"/>
        </a:lnSpc>
        <a:spcBef>
          <a:spcPts val="0"/>
        </a:spcBef>
        <a:spcAft>
          <a:spcPts val="300"/>
        </a:spcAft>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5pPr>
      <a:lvl6pPr marL="180000" indent="-180000" algn="l" defTabSz="180000" rtl="0" eaLnBrk="1" latinLnBrk="0" hangingPunct="1">
        <a:lnSpc>
          <a:spcPts val="1700"/>
        </a:lnSpc>
        <a:spcBef>
          <a:spcPts val="0"/>
        </a:spcBef>
        <a:spcAft>
          <a:spcPts val="0"/>
        </a:spcAft>
        <a:buClr>
          <a:schemeClr val="tx2"/>
        </a:buClr>
        <a:buFont typeface="Arial" panose="020B0604020202020204" pitchFamily="34" charset="0"/>
        <a:buChar char="•"/>
        <a:defRPr sz="1400" kern="1200" baseline="0">
          <a:solidFill>
            <a:schemeClr val="tx1"/>
          </a:solidFill>
          <a:latin typeface="Arial" panose="020B0604020202020204" pitchFamily="34" charset="0"/>
          <a:ea typeface="+mn-ea"/>
          <a:cs typeface="+mn-cs"/>
        </a:defRPr>
      </a:lvl6pPr>
      <a:lvl7pPr marL="360000" indent="-180000" algn="l" defTabSz="180000" rtl="0" eaLnBrk="1" latinLnBrk="0" hangingPunct="1">
        <a:lnSpc>
          <a:spcPts val="1550"/>
        </a:lnSpc>
        <a:spcBef>
          <a:spcPts val="0"/>
        </a:spcBef>
        <a:spcAft>
          <a:spcPts val="0"/>
        </a:spcAft>
        <a:buClr>
          <a:schemeClr val="tx2"/>
        </a:buClr>
        <a:buFont typeface="System Font Regular"/>
        <a:buChar char="-"/>
        <a:defRPr sz="1200" kern="1200">
          <a:solidFill>
            <a:schemeClr val="tx1"/>
          </a:solidFill>
          <a:latin typeface="Arial" panose="020B0604020202020204" pitchFamily="34" charset="0"/>
          <a:ea typeface="+mn-ea"/>
          <a:cs typeface="Arial" panose="020B0604020202020204" pitchFamily="34" charset="0"/>
        </a:defRPr>
      </a:lvl7pPr>
      <a:lvl8pPr marL="540000" indent="-180000" algn="l" defTabSz="180000" rtl="0" eaLnBrk="1" latinLnBrk="0" hangingPunct="1">
        <a:lnSpc>
          <a:spcPts val="1200"/>
        </a:lnSpc>
        <a:spcBef>
          <a:spcPts val="0"/>
        </a:spcBef>
        <a:buClr>
          <a:schemeClr val="tx2"/>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8pPr>
      <a:lvl9pPr marL="720000" indent="-180000" algn="l" defTabSz="180000" rtl="0" eaLnBrk="1" latinLnBrk="0" hangingPunct="1">
        <a:lnSpc>
          <a:spcPts val="1200"/>
        </a:lnSpc>
        <a:spcBef>
          <a:spcPts val="0"/>
        </a:spcBef>
        <a:buClr>
          <a:schemeClr val="tx2"/>
        </a:buClr>
        <a:buFont typeface="System Font Regular"/>
        <a:buChar char="-"/>
        <a:defRPr sz="9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18/10/relationships/comments" Target="../comments/modernComment_146_F048D4E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18/10/relationships/comments" Target="../comments/modernComment_14A_57ABEB7E.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18/10/relationships/comments" Target="../comments/modernComment_149_9B69F48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EA790C1-5763-E6A7-98F4-8060E85F4FA6}"/>
              </a:ext>
            </a:extLst>
          </p:cNvPr>
          <p:cNvSpPr>
            <a:spLocks noGrp="1"/>
          </p:cNvSpPr>
          <p:nvPr>
            <p:ph type="ctrTitle"/>
          </p:nvPr>
        </p:nvSpPr>
        <p:spPr>
          <a:xfrm>
            <a:off x="468144" y="1431903"/>
            <a:ext cx="11208989" cy="1658647"/>
          </a:xfrm>
        </p:spPr>
        <p:txBody>
          <a:bodyPr/>
          <a:lstStyle/>
          <a:p>
            <a:r>
              <a:rPr lang="en-US" sz="6000">
                <a:latin typeface="Arial Black"/>
              </a:rPr>
              <a:t>A new met for London </a:t>
            </a:r>
            <a:br>
              <a:rPr lang="en-US" sz="6000">
                <a:latin typeface="Arial Black"/>
              </a:rPr>
            </a:br>
            <a:endParaRPr lang="en-US" sz="6000"/>
          </a:p>
        </p:txBody>
      </p:sp>
      <p:sp>
        <p:nvSpPr>
          <p:cNvPr id="9" name="Subtitle 8">
            <a:extLst>
              <a:ext uri="{FF2B5EF4-FFF2-40B4-BE49-F238E27FC236}">
                <a16:creationId xmlns:a16="http://schemas.microsoft.com/office/drawing/2014/main" id="{53C1B658-610D-5F37-BAB5-E076D92D3A2F}"/>
              </a:ext>
            </a:extLst>
          </p:cNvPr>
          <p:cNvSpPr>
            <a:spLocks noGrp="1"/>
          </p:cNvSpPr>
          <p:nvPr>
            <p:ph type="subTitle" idx="1"/>
          </p:nvPr>
        </p:nvSpPr>
        <p:spPr>
          <a:xfrm>
            <a:off x="468144" y="2261227"/>
            <a:ext cx="11075654" cy="3461518"/>
          </a:xfrm>
        </p:spPr>
        <p:txBody>
          <a:bodyPr vert="horz" lIns="0" tIns="0" rIns="0" bIns="0" rtlCol="0" anchor="t">
            <a:noAutofit/>
          </a:bodyPr>
          <a:lstStyle/>
          <a:p>
            <a:pPr>
              <a:lnSpc>
                <a:spcPct val="100000"/>
              </a:lnSpc>
              <a:spcBef>
                <a:spcPts val="0"/>
              </a:spcBef>
              <a:spcAft>
                <a:spcPts val="600"/>
              </a:spcAft>
            </a:pPr>
            <a:r>
              <a:rPr lang="en-US" sz="3200" dirty="0">
                <a:latin typeface="Arial"/>
                <a:cs typeface="Arial"/>
              </a:rPr>
              <a:t>Working together to </a:t>
            </a:r>
            <a:r>
              <a:rPr lang="en-US" sz="3200" dirty="0" smtClean="0">
                <a:latin typeface="Arial"/>
                <a:cs typeface="Arial"/>
              </a:rPr>
              <a:t>deliver</a:t>
            </a:r>
            <a:endParaRPr lang="en-US" sz="3200" dirty="0">
              <a:latin typeface="Arial"/>
              <a:cs typeface="Arial"/>
            </a:endParaRPr>
          </a:p>
          <a:p>
            <a:pPr>
              <a:lnSpc>
                <a:spcPct val="100000"/>
              </a:lnSpc>
              <a:spcBef>
                <a:spcPts val="0"/>
              </a:spcBef>
              <a:spcAft>
                <a:spcPts val="600"/>
              </a:spcAft>
            </a:pPr>
            <a:r>
              <a:rPr lang="en-US" sz="3200" dirty="0">
                <a:latin typeface="Arial"/>
                <a:cs typeface="Arial"/>
              </a:rPr>
              <a:t>More Trust, Less Crime and High Standards</a:t>
            </a:r>
          </a:p>
          <a:p>
            <a:pPr>
              <a:lnSpc>
                <a:spcPct val="100000"/>
              </a:lnSpc>
              <a:spcBef>
                <a:spcPts val="0"/>
              </a:spcBef>
              <a:spcAft>
                <a:spcPts val="600"/>
              </a:spcAft>
            </a:pPr>
            <a:endParaRPr lang="en-US" dirty="0"/>
          </a:p>
          <a:p>
            <a:pPr>
              <a:lnSpc>
                <a:spcPct val="100000"/>
              </a:lnSpc>
              <a:spcBef>
                <a:spcPts val="0"/>
              </a:spcBef>
              <a:spcAft>
                <a:spcPts val="600"/>
              </a:spcAft>
            </a:pPr>
            <a:endParaRPr lang="en-US" dirty="0"/>
          </a:p>
        </p:txBody>
      </p:sp>
      <p:sp>
        <p:nvSpPr>
          <p:cNvPr id="11" name="Text Placeholder 10">
            <a:extLst>
              <a:ext uri="{FF2B5EF4-FFF2-40B4-BE49-F238E27FC236}">
                <a16:creationId xmlns:a16="http://schemas.microsoft.com/office/drawing/2014/main" id="{1200CA6C-2625-29AB-C93F-0CF080B24CA7}"/>
              </a:ext>
            </a:extLst>
          </p:cNvPr>
          <p:cNvSpPr>
            <a:spLocks noGrp="1"/>
          </p:cNvSpPr>
          <p:nvPr>
            <p:ph type="body" sz="quarter" idx="13"/>
          </p:nvPr>
        </p:nvSpPr>
        <p:spPr>
          <a:xfrm>
            <a:off x="468144" y="456194"/>
            <a:ext cx="5397149" cy="194415"/>
          </a:xfrm>
        </p:spPr>
        <p:txBody>
          <a:bodyPr/>
          <a:lstStyle/>
          <a:p>
            <a:endParaRPr lang="en-US" dirty="0"/>
          </a:p>
          <a:p>
            <a:endParaRPr lang="en-US" dirty="0"/>
          </a:p>
        </p:txBody>
      </p:sp>
    </p:spTree>
    <p:extLst>
      <p:ext uri="{BB962C8B-B14F-4D97-AF65-F5344CB8AC3E}">
        <p14:creationId xmlns:p14="http://schemas.microsoft.com/office/powerpoint/2010/main" val="2308792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A16818D1-4C3E-BA52-5B91-4C0C64DD8880}"/>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2270" r="4119" b="2809"/>
          <a:stretch/>
        </p:blipFill>
        <p:spPr>
          <a:xfrm>
            <a:off x="-1" y="10996"/>
            <a:ext cx="4694493" cy="5932603"/>
          </a:xfrm>
          <a:noFill/>
        </p:spPr>
      </p:pic>
      <p:sp>
        <p:nvSpPr>
          <p:cNvPr id="2" name="TextBox 1">
            <a:extLst>
              <a:ext uri="{FF2B5EF4-FFF2-40B4-BE49-F238E27FC236}">
                <a16:creationId xmlns:a16="http://schemas.microsoft.com/office/drawing/2014/main" id="{785D3939-CF8D-8092-53D8-947AA2ED14AC}"/>
              </a:ext>
            </a:extLst>
          </p:cNvPr>
          <p:cNvSpPr txBox="1"/>
          <p:nvPr/>
        </p:nvSpPr>
        <p:spPr>
          <a:xfrm>
            <a:off x="6430413" y="1034197"/>
            <a:ext cx="4202265" cy="3886200"/>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indent="-180000" defTabSz="180000">
              <a:spcAft>
                <a:spcPts val="600"/>
              </a:spcAft>
            </a:pPr>
            <a:r>
              <a:rPr lang="en-GB" sz="2400" b="1" dirty="0" smtClean="0">
                <a:solidFill>
                  <a:schemeClr val="bg1"/>
                </a:solidFill>
                <a:latin typeface="Arial" panose="020B0604020202020204" pitchFamily="34" charset="0"/>
                <a:cs typeface="Arial" panose="020B0604020202020204" pitchFamily="34" charset="0"/>
              </a:rPr>
              <a:t>The </a:t>
            </a:r>
            <a:r>
              <a:rPr lang="en-GB" sz="2400" b="1" dirty="0">
                <a:solidFill>
                  <a:schemeClr val="bg1"/>
                </a:solidFill>
                <a:latin typeface="Arial" panose="020B0604020202020204" pitchFamily="34" charset="0"/>
                <a:cs typeface="Arial" panose="020B0604020202020204" pitchFamily="34" charset="0"/>
              </a:rPr>
              <a:t>police are the public and </a:t>
            </a:r>
            <a:r>
              <a:rPr lang="en-GB" sz="2400" b="1" dirty="0" smtClean="0">
                <a:solidFill>
                  <a:schemeClr val="bg1"/>
                </a:solidFill>
                <a:latin typeface="Arial" panose="020B0604020202020204" pitchFamily="34" charset="0"/>
                <a:cs typeface="Arial" panose="020B0604020202020204" pitchFamily="34" charset="0"/>
              </a:rPr>
              <a:t>the </a:t>
            </a:r>
            <a:r>
              <a:rPr lang="en-GB" sz="2400" b="1" dirty="0">
                <a:solidFill>
                  <a:schemeClr val="bg1"/>
                </a:solidFill>
                <a:latin typeface="Arial" panose="020B0604020202020204" pitchFamily="34" charset="0"/>
                <a:cs typeface="Arial" panose="020B0604020202020204" pitchFamily="34" charset="0"/>
              </a:rPr>
              <a:t>public are the police, the police being only members of the public who are paid to give full-time attention to duties which are incumbent on every citizen in the interests of community welfare and existence.</a:t>
            </a:r>
          </a:p>
          <a:p>
            <a:pPr indent="-180000" defTabSz="180000">
              <a:spcAft>
                <a:spcPts val="600"/>
              </a:spcAft>
            </a:pPr>
            <a:endParaRPr lang="en-GB" sz="1600" b="1" dirty="0">
              <a:solidFill>
                <a:schemeClr val="bg1"/>
              </a:solidFill>
              <a:latin typeface="Arial" panose="020B0604020202020204" pitchFamily="34" charset="0"/>
              <a:cs typeface="Arial" panose="020B0604020202020204" pitchFamily="34" charset="0"/>
            </a:endParaRPr>
          </a:p>
          <a:p>
            <a:pPr indent="-180000" defTabSz="180000">
              <a:spcAft>
                <a:spcPts val="600"/>
              </a:spcAft>
            </a:pPr>
            <a:endParaRPr lang="en-GB" sz="1600" b="1" dirty="0">
              <a:solidFill>
                <a:schemeClr val="bg1"/>
              </a:solidFill>
              <a:latin typeface="Arial" panose="020B0604020202020204" pitchFamily="34" charset="0"/>
              <a:cs typeface="Arial" panose="020B0604020202020204" pitchFamily="34" charset="0"/>
            </a:endParaRPr>
          </a:p>
          <a:p>
            <a:pPr indent="-180000" defTabSz="180000">
              <a:spcAft>
                <a:spcPts val="600"/>
              </a:spcAft>
            </a:pPr>
            <a:endParaRPr lang="en-GB" sz="16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5246639" y="435133"/>
            <a:ext cx="998044" cy="1938992"/>
          </a:xfrm>
          <a:prstGeom prst="rect">
            <a:avLst/>
          </a:prstGeom>
        </p:spPr>
        <p:txBody>
          <a:bodyPr wrap="square">
            <a:spAutoFit/>
          </a:bodyPr>
          <a:lstStyle/>
          <a:p>
            <a:r>
              <a:rPr lang="en-GB" sz="12000" b="1" dirty="0">
                <a:solidFill>
                  <a:srgbClr val="1947AA"/>
                </a:solidFill>
                <a:latin typeface="Arial Black" panose="020B0A04020102020204" pitchFamily="34" charset="0"/>
                <a:cs typeface="Arial" panose="020B0604020202020204" pitchFamily="34" charset="0"/>
              </a:rPr>
              <a:t>“</a:t>
            </a:r>
            <a:endParaRPr lang="en-GB" sz="12000" dirty="0">
              <a:solidFill>
                <a:srgbClr val="1947AA"/>
              </a:solidFill>
              <a:latin typeface="Arial Black" panose="020B0A04020102020204" pitchFamily="34" charset="0"/>
            </a:endParaRPr>
          </a:p>
        </p:txBody>
      </p:sp>
      <p:sp>
        <p:nvSpPr>
          <p:cNvPr id="7" name="Rectangle 6"/>
          <p:cNvSpPr/>
          <p:nvPr/>
        </p:nvSpPr>
        <p:spPr>
          <a:xfrm>
            <a:off x="10492001" y="3655654"/>
            <a:ext cx="998044" cy="1938992"/>
          </a:xfrm>
          <a:prstGeom prst="rect">
            <a:avLst/>
          </a:prstGeom>
        </p:spPr>
        <p:txBody>
          <a:bodyPr wrap="square">
            <a:spAutoFit/>
          </a:bodyPr>
          <a:lstStyle/>
          <a:p>
            <a:r>
              <a:rPr lang="en-GB" sz="12000" b="1" dirty="0" smtClean="0">
                <a:solidFill>
                  <a:srgbClr val="1947AA"/>
                </a:solidFill>
                <a:latin typeface="Arial Black" panose="020B0A04020102020204" pitchFamily="34" charset="0"/>
                <a:cs typeface="Arial" panose="020B0604020202020204" pitchFamily="34" charset="0"/>
              </a:rPr>
              <a:t>”</a:t>
            </a:r>
            <a:endParaRPr lang="en-GB" sz="12000" dirty="0">
              <a:solidFill>
                <a:srgbClr val="1947AA"/>
              </a:solidFill>
              <a:latin typeface="Arial Black" panose="020B0A04020102020204" pitchFamily="34" charset="0"/>
            </a:endParaRPr>
          </a:p>
        </p:txBody>
      </p:sp>
      <p:sp>
        <p:nvSpPr>
          <p:cNvPr id="8" name="Title 5">
            <a:extLst>
              <a:ext uri="{FF2B5EF4-FFF2-40B4-BE49-F238E27FC236}">
                <a16:creationId xmlns:a16="http://schemas.microsoft.com/office/drawing/2014/main" id="{2727E5A8-F1C6-BC14-8196-4D92C31BFED0}"/>
              </a:ext>
            </a:extLst>
          </p:cNvPr>
          <p:cNvSpPr>
            <a:spLocks noGrp="1"/>
          </p:cNvSpPr>
          <p:nvPr>
            <p:ph type="title"/>
          </p:nvPr>
        </p:nvSpPr>
        <p:spPr>
          <a:xfrm>
            <a:off x="6430413" y="4888612"/>
            <a:ext cx="6371410" cy="751858"/>
          </a:xfrm>
        </p:spPr>
        <p:txBody>
          <a:bodyPr vert="horz" wrap="square" lIns="0" tIns="0" rIns="0" bIns="0" rtlCol="0" anchor="t" anchorCtr="0">
            <a:normAutofit/>
          </a:bodyPr>
          <a:lstStyle/>
          <a:p>
            <a:r>
              <a:rPr lang="en-US" sz="2400" dirty="0">
                <a:latin typeface="Arial"/>
                <a:cs typeface="Arial"/>
              </a:rPr>
              <a:t>Sir Robert </a:t>
            </a:r>
            <a:r>
              <a:rPr lang="en-US" sz="2400" dirty="0" smtClean="0">
                <a:latin typeface="Arial"/>
                <a:cs typeface="Arial"/>
              </a:rPr>
              <a:t>Peel</a:t>
            </a:r>
            <a:endParaRPr lang="en-US" sz="2300" b="1" i="0" kern="1200" baseline="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31304929"/>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27E5A8-F1C6-BC14-8196-4D92C31BFED0}"/>
              </a:ext>
            </a:extLst>
          </p:cNvPr>
          <p:cNvSpPr>
            <a:spLocks noGrp="1"/>
          </p:cNvSpPr>
          <p:nvPr>
            <p:ph type="title"/>
          </p:nvPr>
        </p:nvSpPr>
        <p:spPr>
          <a:xfrm>
            <a:off x="479195" y="1028700"/>
            <a:ext cx="1969477" cy="751858"/>
          </a:xfrm>
        </p:spPr>
        <p:txBody>
          <a:bodyPr vert="horz" wrap="square" lIns="0" tIns="0" rIns="0" bIns="0" rtlCol="0" anchor="t" anchorCtr="0">
            <a:normAutofit/>
          </a:bodyPr>
          <a:lstStyle/>
          <a:p>
            <a:r>
              <a:rPr lang="en-US"/>
              <a:t>Our context</a:t>
            </a:r>
          </a:p>
        </p:txBody>
      </p:sp>
      <p:sp>
        <p:nvSpPr>
          <p:cNvPr id="2" name="TextBox 1">
            <a:extLst>
              <a:ext uri="{FF2B5EF4-FFF2-40B4-BE49-F238E27FC236}">
                <a16:creationId xmlns:a16="http://schemas.microsoft.com/office/drawing/2014/main" id="{785D3939-CF8D-8092-53D8-947AA2ED14AC}"/>
              </a:ext>
            </a:extLst>
          </p:cNvPr>
          <p:cNvSpPr txBox="1"/>
          <p:nvPr/>
        </p:nvSpPr>
        <p:spPr>
          <a:xfrm>
            <a:off x="3397250" y="1028700"/>
            <a:ext cx="8326438" cy="4467225"/>
          </a:xfrm>
          <a:prstGeom prst="rect">
            <a:avLst/>
          </a:prstGeom>
        </p:spPr>
        <p:txBody>
          <a:bodyPr rot="0" spcFirstLastPara="0" vertOverflow="overflow" horzOverflow="overflow" vert="horz" lIns="0" tIns="0" rIns="0" bIns="0" numCol="2" spcCol="468000" rtlCol="0" fromWordArt="0" anchorCtr="0" forceAA="0" compatLnSpc="1">
            <a:prstTxWarp prst="textNoShape">
              <a:avLst/>
            </a:prstTxWarp>
            <a:normAutofit/>
          </a:bodyPr>
          <a:lstStyle/>
          <a:p>
            <a:pPr indent="-180000" defTabSz="180000">
              <a:lnSpc>
                <a:spcPts val="1700"/>
              </a:lnSpc>
              <a:spcAft>
                <a:spcPts val="600"/>
              </a:spcAft>
            </a:pPr>
            <a:endParaRPr lang="en-GB" sz="1400" b="0" i="0" kern="1200" baseline="0">
              <a:solidFill>
                <a:schemeClr val="bg1"/>
              </a:solidFill>
              <a:latin typeface="Arial" panose="020B0604020202020204" pitchFamily="34" charset="0"/>
              <a:ea typeface="+mn-ea"/>
              <a:cs typeface="Arial" panose="020B0604020202020204" pitchFamily="34" charset="0"/>
            </a:endParaRPr>
          </a:p>
          <a:p>
            <a:pPr indent="-180000" defTabSz="180000">
              <a:lnSpc>
                <a:spcPts val="1700"/>
              </a:lnSpc>
              <a:spcAft>
                <a:spcPts val="600"/>
              </a:spcAft>
            </a:pPr>
            <a:endParaRPr lang="en-GB" sz="1400" b="0" i="0" kern="1200" baseline="0">
              <a:solidFill>
                <a:schemeClr val="bg1"/>
              </a:solidFill>
              <a:latin typeface="Arial" panose="020B0604020202020204" pitchFamily="34" charset="0"/>
              <a:ea typeface="+mn-ea"/>
              <a:cs typeface="Arial" panose="020B0604020202020204" pitchFamily="34" charset="0"/>
            </a:endParaRPr>
          </a:p>
          <a:p>
            <a:pPr indent="-180000" defTabSz="180000">
              <a:lnSpc>
                <a:spcPts val="1700"/>
              </a:lnSpc>
              <a:spcAft>
                <a:spcPts val="600"/>
              </a:spcAft>
            </a:pPr>
            <a:endParaRPr lang="en-GB" sz="1400" b="0" i="0" kern="1200" baseline="0">
              <a:solidFill>
                <a:schemeClr val="bg1"/>
              </a:solidFill>
              <a:latin typeface="Arial" panose="020B0604020202020204" pitchFamily="34" charset="0"/>
              <a:ea typeface="+mn-ea"/>
              <a:cs typeface="Arial" panose="020B0604020202020204" pitchFamily="34" charset="0"/>
            </a:endParaRPr>
          </a:p>
          <a:p>
            <a:pPr indent="-180000" defTabSz="180000">
              <a:lnSpc>
                <a:spcPts val="1700"/>
              </a:lnSpc>
              <a:spcAft>
                <a:spcPts val="600"/>
              </a:spcAft>
            </a:pPr>
            <a:endParaRPr lang="en-GB" sz="1400" b="0" i="0" kern="1200" baseline="0">
              <a:solidFill>
                <a:schemeClr val="bg1"/>
              </a:solidFill>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832"/>
          <a:stretch/>
        </p:blipFill>
        <p:spPr>
          <a:xfrm>
            <a:off x="3373334" y="-1"/>
            <a:ext cx="8382572" cy="5955957"/>
          </a:xfrm>
          <a:prstGeom prst="rect">
            <a:avLst/>
          </a:prstGeom>
        </p:spPr>
      </p:pic>
    </p:spTree>
    <p:extLst>
      <p:ext uri="{BB962C8B-B14F-4D97-AF65-F5344CB8AC3E}">
        <p14:creationId xmlns:p14="http://schemas.microsoft.com/office/powerpoint/2010/main" val="1470884734"/>
      </p:ext>
    </p:extLst>
  </p:cSld>
  <p:clrMapOvr>
    <a:masterClrMapping/>
  </p:clrMapOvr>
  <p:extLst mod="1">
    <p:ext uri="{6950BFC3-D8DA-4A85-94F7-54DA5524770B}">
      <p188:commentRel xmlns=""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A16818D1-4C3E-BA52-5B91-4C0C64DD8880}"/>
              </a:ext>
            </a:extLst>
          </p:cNvPr>
          <p:cNvPicPr>
            <a:picLocks noGrp="1" noChangeAspect="1"/>
          </p:cNvPicPr>
          <p:nvPr>
            <p:ph type="pic" sz="quarter" idx="4294967295"/>
          </p:nvPr>
        </p:nvPicPr>
        <p:blipFill rotWithShape="1">
          <a:blip r:embed="rId3"/>
          <a:srcRect t="21792" r="-1" b="1253"/>
          <a:stretch/>
        </p:blipFill>
        <p:spPr>
          <a:xfrm>
            <a:off x="294968" y="296324"/>
            <a:ext cx="5284062" cy="5368413"/>
          </a:xfrm>
          <a:noFill/>
        </p:spPr>
      </p:pic>
      <p:sp>
        <p:nvSpPr>
          <p:cNvPr id="7" name="TextBox 6">
            <a:extLst>
              <a:ext uri="{FF2B5EF4-FFF2-40B4-BE49-F238E27FC236}">
                <a16:creationId xmlns:a16="http://schemas.microsoft.com/office/drawing/2014/main" id="{30E26790-4874-EA64-CA63-75CA0AB3293B}"/>
              </a:ext>
            </a:extLst>
          </p:cNvPr>
          <p:cNvSpPr txBox="1"/>
          <p:nvPr/>
        </p:nvSpPr>
        <p:spPr>
          <a:xfrm>
            <a:off x="6552574" y="1795591"/>
            <a:ext cx="6747681"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3600" b="1" dirty="0" smtClean="0">
                <a:latin typeface="Arial"/>
                <a:ea typeface="+mn-lt"/>
                <a:cs typeface="+mn-lt"/>
              </a:rPr>
              <a:t>More trust</a:t>
            </a:r>
          </a:p>
          <a:p>
            <a:pPr>
              <a:spcBef>
                <a:spcPts val="1200"/>
              </a:spcBef>
              <a:spcAft>
                <a:spcPts val="1200"/>
              </a:spcAft>
            </a:pPr>
            <a:r>
              <a:rPr lang="en-GB" sz="3600" b="1" dirty="0" smtClean="0">
                <a:latin typeface="Arial"/>
                <a:cs typeface="Calibri"/>
              </a:rPr>
              <a:t>Less crime</a:t>
            </a:r>
            <a:r>
              <a:rPr lang="en-GB" sz="3600" b="1" dirty="0">
                <a:latin typeface="Arial"/>
                <a:cs typeface="Calibri"/>
              </a:rPr>
              <a:t> </a:t>
            </a:r>
          </a:p>
          <a:p>
            <a:pPr>
              <a:spcBef>
                <a:spcPts val="1200"/>
              </a:spcBef>
              <a:spcAft>
                <a:spcPts val="1200"/>
              </a:spcAft>
            </a:pPr>
            <a:r>
              <a:rPr lang="en-GB" sz="3600" b="1" dirty="0" smtClean="0">
                <a:latin typeface="Arial"/>
                <a:cs typeface="Calibri"/>
              </a:rPr>
              <a:t>High standards</a:t>
            </a:r>
            <a:r>
              <a:rPr lang="en-GB" sz="3600" b="1" dirty="0">
                <a:latin typeface="Arial"/>
                <a:cs typeface="Calibri"/>
              </a:rPr>
              <a:t> </a:t>
            </a:r>
          </a:p>
        </p:txBody>
      </p:sp>
    </p:spTree>
    <p:extLst>
      <p:ext uri="{BB962C8B-B14F-4D97-AF65-F5344CB8AC3E}">
        <p14:creationId xmlns:p14="http://schemas.microsoft.com/office/powerpoint/2010/main" val="2607412355"/>
      </p:ext>
    </p:extLst>
  </p:cSld>
  <p:clrMapOvr>
    <a:masterClrMapping/>
  </p:clrMapOvr>
  <p:extLst mod="1">
    <p:ext uri="{6950BFC3-D8DA-4A85-94F7-54DA5524770B}">
      <p188:commentRel xmlns=""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437FF14D-5D37-30BC-8DE6-44C02C7FE3C1}"/>
              </a:ext>
            </a:extLst>
          </p:cNvPr>
          <p:cNvPicPr>
            <a:picLocks noChangeAspect="1"/>
          </p:cNvPicPr>
          <p:nvPr/>
        </p:nvPicPr>
        <p:blipFill>
          <a:blip r:embed="rId3"/>
          <a:stretch>
            <a:fillRect/>
          </a:stretch>
        </p:blipFill>
        <p:spPr>
          <a:xfrm>
            <a:off x="627783" y="385825"/>
            <a:ext cx="3767235" cy="5298027"/>
          </a:xfrm>
          <a:prstGeom prst="rect">
            <a:avLst/>
          </a:prstGeom>
        </p:spPr>
      </p:pic>
      <p:sp>
        <p:nvSpPr>
          <p:cNvPr id="7" name="TextBox 6">
            <a:extLst>
              <a:ext uri="{FF2B5EF4-FFF2-40B4-BE49-F238E27FC236}">
                <a16:creationId xmlns:a16="http://schemas.microsoft.com/office/drawing/2014/main" id="{30E26790-4874-EA64-CA63-75CA0AB3293B}"/>
              </a:ext>
            </a:extLst>
          </p:cNvPr>
          <p:cNvSpPr txBox="1"/>
          <p:nvPr/>
        </p:nvSpPr>
        <p:spPr>
          <a:xfrm>
            <a:off x="4944999" y="1849899"/>
            <a:ext cx="6747681"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3600" b="1" dirty="0">
                <a:latin typeface="Arial"/>
                <a:ea typeface="+mn-lt"/>
                <a:cs typeface="+mn-lt"/>
              </a:rPr>
              <a:t>Community crime-fighting </a:t>
            </a:r>
            <a:endParaRPr lang="en-GB" sz="3600" b="1" dirty="0" smtClean="0">
              <a:latin typeface="Arial"/>
              <a:ea typeface="+mn-lt"/>
              <a:cs typeface="+mn-lt"/>
            </a:endParaRPr>
          </a:p>
          <a:p>
            <a:pPr>
              <a:spcBef>
                <a:spcPts val="1200"/>
              </a:spcBef>
              <a:spcAft>
                <a:spcPts val="1200"/>
              </a:spcAft>
            </a:pPr>
            <a:r>
              <a:rPr lang="en-GB" sz="3600" b="1" dirty="0" smtClean="0">
                <a:latin typeface="Arial"/>
                <a:cs typeface="Calibri"/>
              </a:rPr>
              <a:t>Culture </a:t>
            </a:r>
            <a:r>
              <a:rPr lang="en-GB" sz="3600" b="1" dirty="0">
                <a:latin typeface="Arial"/>
                <a:cs typeface="Calibri"/>
              </a:rPr>
              <a:t>change </a:t>
            </a:r>
          </a:p>
          <a:p>
            <a:pPr>
              <a:spcBef>
                <a:spcPts val="1200"/>
              </a:spcBef>
              <a:spcAft>
                <a:spcPts val="1200"/>
              </a:spcAft>
            </a:pPr>
            <a:r>
              <a:rPr lang="en-GB" sz="3600" b="1" dirty="0" smtClean="0">
                <a:latin typeface="Arial"/>
                <a:cs typeface="Calibri"/>
              </a:rPr>
              <a:t>Fixing </a:t>
            </a:r>
            <a:r>
              <a:rPr lang="en-GB" sz="3600" b="1" dirty="0">
                <a:latin typeface="Arial"/>
                <a:cs typeface="Calibri"/>
              </a:rPr>
              <a:t>our foundations </a:t>
            </a:r>
          </a:p>
        </p:txBody>
      </p:sp>
    </p:spTree>
    <p:extLst>
      <p:ext uri="{BB962C8B-B14F-4D97-AF65-F5344CB8AC3E}">
        <p14:creationId xmlns:p14="http://schemas.microsoft.com/office/powerpoint/2010/main" val="1532328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E26790-4874-EA64-CA63-75CA0AB3293B}"/>
              </a:ext>
            </a:extLst>
          </p:cNvPr>
          <p:cNvSpPr txBox="1"/>
          <p:nvPr/>
        </p:nvSpPr>
        <p:spPr>
          <a:xfrm>
            <a:off x="634491" y="447928"/>
            <a:ext cx="5014142"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3600" b="1" dirty="0" smtClean="0">
                <a:solidFill>
                  <a:schemeClr val="tx2"/>
                </a:solidFill>
                <a:latin typeface="Arial"/>
                <a:ea typeface="+mn-lt"/>
                <a:cs typeface="+mn-lt"/>
              </a:rPr>
              <a:t>Our values:</a:t>
            </a:r>
          </a:p>
          <a:p>
            <a:pPr>
              <a:lnSpc>
                <a:spcPct val="150000"/>
              </a:lnSpc>
              <a:spcAft>
                <a:spcPts val="1200"/>
              </a:spcAft>
            </a:pPr>
            <a:r>
              <a:rPr lang="en-GB" sz="3200" b="1" dirty="0" smtClean="0">
                <a:latin typeface="Arial"/>
                <a:ea typeface="+mn-lt"/>
                <a:cs typeface="+mn-lt"/>
              </a:rPr>
              <a:t>Respect</a:t>
            </a:r>
          </a:p>
          <a:p>
            <a:pPr>
              <a:lnSpc>
                <a:spcPct val="150000"/>
              </a:lnSpc>
              <a:spcAft>
                <a:spcPts val="1200"/>
              </a:spcAft>
            </a:pPr>
            <a:r>
              <a:rPr lang="en-GB" sz="3200" b="1" dirty="0" smtClean="0">
                <a:latin typeface="Arial"/>
                <a:ea typeface="+mn-lt"/>
                <a:cs typeface="+mn-lt"/>
              </a:rPr>
              <a:t>Integrity</a:t>
            </a:r>
          </a:p>
          <a:p>
            <a:pPr>
              <a:lnSpc>
                <a:spcPct val="150000"/>
              </a:lnSpc>
              <a:spcAft>
                <a:spcPts val="1200"/>
              </a:spcAft>
            </a:pPr>
            <a:r>
              <a:rPr lang="en-GB" sz="3200" b="1" dirty="0" smtClean="0">
                <a:latin typeface="Arial"/>
                <a:ea typeface="+mn-lt"/>
                <a:cs typeface="+mn-lt"/>
              </a:rPr>
              <a:t>Empathy</a:t>
            </a:r>
          </a:p>
          <a:p>
            <a:pPr>
              <a:lnSpc>
                <a:spcPct val="150000"/>
              </a:lnSpc>
              <a:spcAft>
                <a:spcPts val="1200"/>
              </a:spcAft>
            </a:pPr>
            <a:r>
              <a:rPr lang="en-GB" sz="3200" b="1" dirty="0" smtClean="0">
                <a:latin typeface="Arial"/>
                <a:ea typeface="+mn-lt"/>
                <a:cs typeface="+mn-lt"/>
              </a:rPr>
              <a:t>Courage</a:t>
            </a:r>
          </a:p>
          <a:p>
            <a:pPr>
              <a:lnSpc>
                <a:spcPct val="150000"/>
              </a:lnSpc>
              <a:spcAft>
                <a:spcPts val="1200"/>
              </a:spcAft>
            </a:pPr>
            <a:r>
              <a:rPr lang="en-GB" sz="3200" b="1" dirty="0" smtClean="0">
                <a:latin typeface="Arial"/>
                <a:ea typeface="+mn-lt"/>
                <a:cs typeface="+mn-lt"/>
              </a:rPr>
              <a:t>Accountable</a:t>
            </a:r>
            <a:endParaRPr lang="en-GB" sz="3200" b="1" dirty="0">
              <a:latin typeface="Arial"/>
              <a:cs typeface="Calibri"/>
            </a:endParaRPr>
          </a:p>
        </p:txBody>
      </p:sp>
      <p:sp>
        <p:nvSpPr>
          <p:cNvPr id="5" name="TextBox 4">
            <a:extLst>
              <a:ext uri="{FF2B5EF4-FFF2-40B4-BE49-F238E27FC236}">
                <a16:creationId xmlns:a16="http://schemas.microsoft.com/office/drawing/2014/main" id="{30E26790-4874-EA64-CA63-75CA0AB3293B}"/>
              </a:ext>
            </a:extLst>
          </p:cNvPr>
          <p:cNvSpPr txBox="1"/>
          <p:nvPr/>
        </p:nvSpPr>
        <p:spPr>
          <a:xfrm>
            <a:off x="5808718" y="447928"/>
            <a:ext cx="5014142"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3600" b="1" dirty="0" smtClean="0">
                <a:solidFill>
                  <a:schemeClr val="tx2"/>
                </a:solidFill>
                <a:latin typeface="Arial"/>
                <a:ea typeface="+mn-lt"/>
                <a:cs typeface="+mn-lt"/>
              </a:rPr>
              <a:t>Our principles:</a:t>
            </a:r>
          </a:p>
          <a:p>
            <a:pPr>
              <a:lnSpc>
                <a:spcPct val="150000"/>
              </a:lnSpc>
              <a:spcAft>
                <a:spcPts val="1200"/>
              </a:spcAft>
            </a:pPr>
            <a:r>
              <a:rPr lang="en-GB" sz="3200" b="1" dirty="0" smtClean="0">
                <a:latin typeface="Arial"/>
                <a:ea typeface="+mn-lt"/>
                <a:cs typeface="+mn-lt"/>
              </a:rPr>
              <a:t>Communities-first</a:t>
            </a:r>
            <a:endParaRPr lang="en-GB" sz="3200" b="1" dirty="0">
              <a:latin typeface="Arial"/>
              <a:ea typeface="+mn-lt"/>
              <a:cs typeface="+mn-lt"/>
            </a:endParaRPr>
          </a:p>
          <a:p>
            <a:pPr>
              <a:lnSpc>
                <a:spcPct val="150000"/>
              </a:lnSpc>
              <a:spcAft>
                <a:spcPts val="1200"/>
              </a:spcAft>
            </a:pPr>
            <a:r>
              <a:rPr lang="en-GB" sz="3200" b="1" dirty="0" smtClean="0">
                <a:latin typeface="Arial"/>
                <a:ea typeface="+mn-lt"/>
                <a:cs typeface="+mn-lt"/>
              </a:rPr>
              <a:t>Frontline-focused</a:t>
            </a:r>
            <a:endParaRPr lang="en-GB" sz="3200" b="1" dirty="0">
              <a:latin typeface="Arial"/>
              <a:ea typeface="+mn-lt"/>
              <a:cs typeface="+mn-lt"/>
            </a:endParaRPr>
          </a:p>
          <a:p>
            <a:pPr>
              <a:lnSpc>
                <a:spcPct val="150000"/>
              </a:lnSpc>
              <a:spcAft>
                <a:spcPts val="1200"/>
              </a:spcAft>
            </a:pPr>
            <a:r>
              <a:rPr lang="en-GB" sz="3200" b="1" dirty="0" smtClean="0">
                <a:latin typeface="Arial"/>
                <a:ea typeface="+mn-lt"/>
                <a:cs typeface="+mn-lt"/>
              </a:rPr>
              <a:t>Inclusive</a:t>
            </a:r>
            <a:endParaRPr lang="en-GB" sz="3200" b="1" dirty="0">
              <a:latin typeface="Arial"/>
              <a:ea typeface="+mn-lt"/>
              <a:cs typeface="+mn-lt"/>
            </a:endParaRPr>
          </a:p>
          <a:p>
            <a:pPr>
              <a:lnSpc>
                <a:spcPct val="150000"/>
              </a:lnSpc>
              <a:spcAft>
                <a:spcPts val="1200"/>
              </a:spcAft>
            </a:pPr>
            <a:r>
              <a:rPr lang="en-GB" sz="3200" b="1" dirty="0" smtClean="0">
                <a:latin typeface="Arial"/>
                <a:ea typeface="+mn-lt"/>
                <a:cs typeface="+mn-lt"/>
              </a:rPr>
              <a:t>Collaborative</a:t>
            </a:r>
            <a:endParaRPr lang="en-GB" sz="3200" b="1" dirty="0">
              <a:latin typeface="Arial"/>
              <a:ea typeface="+mn-lt"/>
              <a:cs typeface="+mn-lt"/>
            </a:endParaRPr>
          </a:p>
          <a:p>
            <a:pPr>
              <a:lnSpc>
                <a:spcPct val="150000"/>
              </a:lnSpc>
              <a:spcAft>
                <a:spcPts val="1200"/>
              </a:spcAft>
            </a:pPr>
            <a:r>
              <a:rPr lang="en-GB" sz="3200" b="1" dirty="0" smtClean="0">
                <a:latin typeface="Arial"/>
                <a:ea typeface="+mn-lt"/>
                <a:cs typeface="+mn-lt"/>
              </a:rPr>
              <a:t>Precise</a:t>
            </a:r>
            <a:endParaRPr lang="en-GB" sz="3200" b="1" dirty="0">
              <a:latin typeface="Arial"/>
              <a:cs typeface="Calibri"/>
            </a:endParaRPr>
          </a:p>
          <a:p>
            <a:pPr>
              <a:spcAft>
                <a:spcPts val="1200"/>
              </a:spcAft>
            </a:pPr>
            <a:endParaRPr lang="en-GB" sz="3600" b="1" dirty="0">
              <a:latin typeface="Arial"/>
              <a:cs typeface="Calibri"/>
            </a:endParaRPr>
          </a:p>
        </p:txBody>
      </p:sp>
    </p:spTree>
    <p:extLst>
      <p:ext uri="{BB962C8B-B14F-4D97-AF65-F5344CB8AC3E}">
        <p14:creationId xmlns:p14="http://schemas.microsoft.com/office/powerpoint/2010/main" val="182878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1" y="564944"/>
            <a:ext cx="4005079" cy="5043948"/>
          </a:xfrm>
          <a:prstGeom prst="rect">
            <a:avLst/>
          </a:prstGeom>
        </p:spPr>
      </p:pic>
      <p:sp>
        <p:nvSpPr>
          <p:cNvPr id="8" name="TextBox 7">
            <a:extLst>
              <a:ext uri="{FF2B5EF4-FFF2-40B4-BE49-F238E27FC236}">
                <a16:creationId xmlns:a16="http://schemas.microsoft.com/office/drawing/2014/main" id="{30E26790-4874-EA64-CA63-75CA0AB3293B}"/>
              </a:ext>
            </a:extLst>
          </p:cNvPr>
          <p:cNvSpPr txBox="1"/>
          <p:nvPr/>
        </p:nvSpPr>
        <p:spPr>
          <a:xfrm>
            <a:off x="4944999" y="2486754"/>
            <a:ext cx="67476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3600" b="1" dirty="0" smtClean="0">
                <a:latin typeface="Arial"/>
                <a:ea typeface="+mn-lt"/>
                <a:cs typeface="+mn-lt"/>
              </a:rPr>
              <a:t>We’ve made some progress, but there is much more to do.</a:t>
            </a:r>
            <a:r>
              <a:rPr lang="en-GB" sz="3600" b="1" dirty="0">
                <a:latin typeface="Arial"/>
                <a:cs typeface="Calibri"/>
              </a:rPr>
              <a:t> </a:t>
            </a:r>
          </a:p>
        </p:txBody>
      </p:sp>
    </p:spTree>
    <p:extLst>
      <p:ext uri="{BB962C8B-B14F-4D97-AF65-F5344CB8AC3E}">
        <p14:creationId xmlns:p14="http://schemas.microsoft.com/office/powerpoint/2010/main" val="333050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B056-E7B0-8E6A-0AD6-8AC9FCF33494}"/>
              </a:ext>
            </a:extLst>
          </p:cNvPr>
          <p:cNvSpPr>
            <a:spLocks noGrp="1"/>
          </p:cNvSpPr>
          <p:nvPr>
            <p:ph type="ctrTitle"/>
          </p:nvPr>
        </p:nvSpPr>
        <p:spPr>
          <a:xfrm>
            <a:off x="468146" y="1359805"/>
            <a:ext cx="5397149" cy="1991320"/>
          </a:xfrm>
        </p:spPr>
        <p:txBody>
          <a:bodyPr wrap="square" anchor="t">
            <a:normAutofit/>
          </a:bodyPr>
          <a:lstStyle/>
          <a:p>
            <a:r>
              <a:rPr lang="en-GB" sz="3100" dirty="0">
                <a:latin typeface="Arial Black"/>
              </a:rPr>
              <a:t>HOW CAN WE BETTER WORK </a:t>
            </a:r>
            <a:r>
              <a:rPr lang="en-GB" sz="3100" dirty="0" smtClean="0">
                <a:latin typeface="Arial Black"/>
              </a:rPr>
              <a:t>TOGETHER?</a:t>
            </a:r>
            <a:endParaRPr lang="en-GB" sz="3100" dirty="0">
              <a:latin typeface="Arial Black"/>
            </a:endParaRPr>
          </a:p>
        </p:txBody>
      </p:sp>
      <p:pic>
        <p:nvPicPr>
          <p:cNvPr id="8" name="Picture 8" descr="Ealing 22.jpg">
            <a:extLst>
              <a:ext uri="{FF2B5EF4-FFF2-40B4-BE49-F238E27FC236}">
                <a16:creationId xmlns:a16="http://schemas.microsoft.com/office/drawing/2014/main" id="{192874D7-00F8-B01C-0F71-5BB1C887C122}"/>
              </a:ext>
            </a:extLst>
          </p:cNvPr>
          <p:cNvPicPr>
            <a:picLocks noGrp="1" noChangeAspect="1"/>
          </p:cNvPicPr>
          <p:nvPr>
            <p:ph type="pic" sz="quarter" idx="10"/>
          </p:nvPr>
        </p:nvPicPr>
        <p:blipFill rotWithShape="1">
          <a:blip r:embed="rId3"/>
          <a:srcRect l="13376" r="-2" b="-2"/>
          <a:stretch/>
        </p:blipFill>
        <p:spPr>
          <a:xfrm>
            <a:off x="6324000" y="10"/>
            <a:ext cx="5868000" cy="5961210"/>
          </a:xfrm>
          <a:noFill/>
        </p:spPr>
      </p:pic>
      <p:sp>
        <p:nvSpPr>
          <p:cNvPr id="10" name="Text Placeholder 3">
            <a:extLst>
              <a:ext uri="{FF2B5EF4-FFF2-40B4-BE49-F238E27FC236}">
                <a16:creationId xmlns:a16="http://schemas.microsoft.com/office/drawing/2014/main" id="{D7FB7939-F7D2-42A6-2C2C-7E436C1B8CDE}"/>
              </a:ext>
            </a:extLst>
          </p:cNvPr>
          <p:cNvSpPr>
            <a:spLocks noGrp="1"/>
          </p:cNvSpPr>
          <p:nvPr>
            <p:ph type="body" sz="quarter" idx="13"/>
          </p:nvPr>
        </p:nvSpPr>
        <p:spPr>
          <a:xfrm>
            <a:off x="6323998" y="-2"/>
            <a:ext cx="2927868" cy="5961219"/>
          </a:xfrm>
        </p:spPr>
        <p:txBody>
          <a:bodyPr/>
          <a:lstStyle/>
          <a:p>
            <a:endParaRPr lang="en-US"/>
          </a:p>
        </p:txBody>
      </p:sp>
    </p:spTree>
    <p:extLst>
      <p:ext uri="{BB962C8B-B14F-4D97-AF65-F5344CB8AC3E}">
        <p14:creationId xmlns:p14="http://schemas.microsoft.com/office/powerpoint/2010/main" val="3729283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PS RGB (Extended)">
      <a:dk1>
        <a:srgbClr val="000000"/>
      </a:dk1>
      <a:lt1>
        <a:srgbClr val="FFFFFF"/>
      </a:lt1>
      <a:dk2>
        <a:srgbClr val="0033A1"/>
      </a:dk2>
      <a:lt2>
        <a:srgbClr val="63C3D1"/>
      </a:lt2>
      <a:accent1>
        <a:srgbClr val="3B5168"/>
      </a:accent1>
      <a:accent2>
        <a:srgbClr val="00699A"/>
      </a:accent2>
      <a:accent3>
        <a:srgbClr val="229863"/>
      </a:accent3>
      <a:accent4>
        <a:srgbClr val="6633CC"/>
      </a:accent4>
      <a:accent5>
        <a:srgbClr val="993399"/>
      </a:accent5>
      <a:accent6>
        <a:srgbClr val="F9B33C"/>
      </a:accent6>
      <a:hlink>
        <a:srgbClr val="0033A1"/>
      </a:hlink>
      <a:folHlink>
        <a:srgbClr val="63C3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S More Trust PPT Template" id="{59375B7F-48BA-434F-877A-44CC68EC5D3F}" vid="{0789980F-61D9-413C-BCCD-8F090E809D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b2ecf0-566a-428b-ad9c-28fac7176d45">
      <Terms xmlns="http://schemas.microsoft.com/office/infopath/2007/PartnerControls"/>
    </lcf76f155ced4ddcb4097134ff3c332f>
    <TaxCatchAll xmlns="e2b4769b-1392-4857-bf80-02d79cea6f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0D04547551624B846D21AB5BEFB30D" ma:contentTypeVersion="18" ma:contentTypeDescription="Create a new document." ma:contentTypeScope="" ma:versionID="9a1793686768641c2ee7947cd7c819c1">
  <xsd:schema xmlns:xsd="http://www.w3.org/2001/XMLSchema" xmlns:xs="http://www.w3.org/2001/XMLSchema" xmlns:p="http://schemas.microsoft.com/office/2006/metadata/properties" xmlns:ns2="e2b4769b-1392-4857-bf80-02d79cea6f97" xmlns:ns3="e5b2ecf0-566a-428b-ad9c-28fac7176d45" targetNamespace="http://schemas.microsoft.com/office/2006/metadata/properties" ma:root="true" ma:fieldsID="2dac98c54f69c6bccbcd1f9c72e16ae1" ns2:_="" ns3:_="">
    <xsd:import namespace="e2b4769b-1392-4857-bf80-02d79cea6f97"/>
    <xsd:import namespace="e5b2ecf0-566a-428b-ad9c-28fac7176d4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b4769b-1392-4857-bf80-02d79cea6f9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3ef2028-933f-4936-8acc-7fcbc775c2ad}" ma:internalName="TaxCatchAll" ma:showField="CatchAllData" ma:web="e2b4769b-1392-4857-bf80-02d79cea6f9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b2ecf0-566a-428b-ad9c-28fac7176d4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f557935-bc27-486c-858e-925f0b0539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6B32E9-221A-4BFB-B26C-2D5AC6955DD6}">
  <ds:schemaRef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purl.org/dc/elements/1.1/"/>
    <ds:schemaRef ds:uri="http://purl.org/dc/dcmitype/"/>
    <ds:schemaRef ds:uri="http://schemas.microsoft.com/office/2006/metadata/properties"/>
    <ds:schemaRef ds:uri="7651aa3b-94bf-4331-97f4-08e32b5a4520"/>
    <ds:schemaRef ds:uri="fc2b957d-b098-4ceb-b941-4465c116f896"/>
    <ds:schemaRef ds:uri="http://www.w3.org/XML/1998/namespace"/>
  </ds:schemaRefs>
</ds:datastoreItem>
</file>

<file path=customXml/itemProps2.xml><?xml version="1.0" encoding="utf-8"?>
<ds:datastoreItem xmlns:ds="http://schemas.openxmlformats.org/officeDocument/2006/customXml" ds:itemID="{2017A999-F24D-49B2-B41E-9B1CEFE12DD5}"/>
</file>

<file path=customXml/itemProps3.xml><?xml version="1.0" encoding="utf-8"?>
<ds:datastoreItem xmlns:ds="http://schemas.openxmlformats.org/officeDocument/2006/customXml" ds:itemID="{4D38A563-0FD6-4FD4-86A9-8F5ED79359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MPS More Trust PPT Template</Template>
  <TotalTime>436</TotalTime>
  <Words>131</Words>
  <Application>Microsoft Office PowerPoint</Application>
  <PresentationFormat>Widescreen</PresentationFormat>
  <Paragraphs>39</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Black</vt:lpstr>
      <vt:lpstr>Calibri</vt:lpstr>
      <vt:lpstr>System Font Regular</vt:lpstr>
      <vt:lpstr>Office Theme</vt:lpstr>
      <vt:lpstr>A new met for London  </vt:lpstr>
      <vt:lpstr>Sir Robert Peel</vt:lpstr>
      <vt:lpstr>Our context</vt:lpstr>
      <vt:lpstr>PowerPoint Presentation</vt:lpstr>
      <vt:lpstr>PowerPoint Presentation</vt:lpstr>
      <vt:lpstr>PowerPoint Presentation</vt:lpstr>
      <vt:lpstr>PowerPoint Presentation</vt:lpstr>
      <vt:lpstr>HOW CAN WE BETTER WORK TOGETHER?</vt:lpstr>
    </vt:vector>
  </TitlesOfParts>
  <Company>MPS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Orgill Emma L - HQ Directorate of Media &amp; Communication</dc:creator>
  <cp:lastModifiedBy>Rolfe Louisa H - Frontline Policing Headquarters</cp:lastModifiedBy>
  <cp:revision>30</cp:revision>
  <dcterms:created xsi:type="dcterms:W3CDTF">2023-01-30T10:51:22Z</dcterms:created>
  <dcterms:modified xsi:type="dcterms:W3CDTF">2023-09-19T12:12:09Z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0x010100F761EB777915D4499BF7B6C496E192A8</vt:lpwstr>
  </property>
</Properties>
</file>