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62" r:id="rId6"/>
  </p:sldMasterIdLst>
  <p:notesMasterIdLst>
    <p:notesMasterId r:id="rId22"/>
  </p:notesMasterIdLst>
  <p:sldIdLst>
    <p:sldId id="260" r:id="rId7"/>
    <p:sldId id="258" r:id="rId8"/>
    <p:sldId id="287" r:id="rId9"/>
    <p:sldId id="259" r:id="rId10"/>
    <p:sldId id="288" r:id="rId11"/>
    <p:sldId id="256" r:id="rId12"/>
    <p:sldId id="257" r:id="rId13"/>
    <p:sldId id="267" r:id="rId14"/>
    <p:sldId id="268" r:id="rId15"/>
    <p:sldId id="265" r:id="rId16"/>
    <p:sldId id="264" r:id="rId17"/>
    <p:sldId id="263" r:id="rId18"/>
    <p:sldId id="269" r:id="rId19"/>
    <p:sldId id="262" r:id="rId20"/>
    <p:sldId id="28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53"/>
    <p:restoredTop sz="78961"/>
  </p:normalViewPr>
  <p:slideViewPr>
    <p:cSldViewPr snapToGrid="0" snapToObjects="1">
      <p:cViewPr varScale="1">
        <p:scale>
          <a:sx n="90" d="100"/>
          <a:sy n="90" d="100"/>
        </p:scale>
        <p:origin x="30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CD023-0D2E-4E49-8765-1A5F0819126C}" type="datetimeFigureOut">
              <a:rPr lang="en-US" smtClean="0"/>
              <a:t>9/13/23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33E31-10E6-2A4B-A5B5-6A7710C0463B}" type="slidenum">
              <a:rPr lang="en-US" smtClean="0"/>
              <a:t>‹#›</a:t>
            </a:fld>
            <a:endParaRPr lang="en-US"/>
          </a:p>
        </p:txBody>
      </p:sp>
    </p:spTree>
    <p:extLst>
      <p:ext uri="{BB962C8B-B14F-4D97-AF65-F5344CB8AC3E}">
        <p14:creationId xmlns:p14="http://schemas.microsoft.com/office/powerpoint/2010/main" val="1868396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F33E31-10E6-2A4B-A5B5-6A7710C0463B}" type="slidenum">
              <a:rPr lang="en-US" smtClean="0"/>
              <a:t>1</a:t>
            </a:fld>
            <a:endParaRPr lang="en-US"/>
          </a:p>
        </p:txBody>
      </p:sp>
    </p:spTree>
    <p:extLst>
      <p:ext uri="{BB962C8B-B14F-4D97-AF65-F5344CB8AC3E}">
        <p14:creationId xmlns:p14="http://schemas.microsoft.com/office/powerpoint/2010/main" val="2291310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endParaRPr lang="en-GB" sz="1200" b="0" i="0" u="none" strike="noStrike" kern="1200" dirty="0">
              <a:solidFill>
                <a:schemeClr val="tx1"/>
              </a:solidFill>
              <a:effectLst/>
              <a:latin typeface="+mn-lt"/>
              <a:ea typeface="+mn-ea"/>
              <a:cs typeface="+mn-cs"/>
            </a:endParaRPr>
          </a:p>
          <a:p>
            <a:pPr marL="171450" indent="-171450" fontAlgn="base">
              <a:buFont typeface="Arial" panose="020B0604020202020204" pitchFamily="34" charset="0"/>
              <a:buChar char="•"/>
            </a:pPr>
            <a:endParaRPr lang="en-GB" sz="1200" b="0" i="0" u="none" strike="noStrike" kern="1200" dirty="0">
              <a:solidFill>
                <a:schemeClr val="tx1"/>
              </a:solidFill>
              <a:effectLst/>
              <a:latin typeface="+mn-lt"/>
              <a:ea typeface="+mn-ea"/>
              <a:cs typeface="+mn-cs"/>
            </a:endParaRPr>
          </a:p>
          <a:p>
            <a:br>
              <a:rPr lang="en-GB" dirty="0"/>
            </a:br>
            <a:endParaRPr lang="en-US" dirty="0"/>
          </a:p>
          <a:p>
            <a:endParaRPr lang="en-US" dirty="0"/>
          </a:p>
        </p:txBody>
      </p:sp>
      <p:sp>
        <p:nvSpPr>
          <p:cNvPr id="4" name="Slide Number Placeholder 3"/>
          <p:cNvSpPr>
            <a:spLocks noGrp="1"/>
          </p:cNvSpPr>
          <p:nvPr>
            <p:ph type="sldNum" sz="quarter" idx="5"/>
          </p:nvPr>
        </p:nvSpPr>
        <p:spPr/>
        <p:txBody>
          <a:bodyPr/>
          <a:lstStyle/>
          <a:p>
            <a:fld id="{63F33E31-10E6-2A4B-A5B5-6A7710C0463B}" type="slidenum">
              <a:rPr lang="en-US" smtClean="0"/>
              <a:t>10</a:t>
            </a:fld>
            <a:endParaRPr lang="en-US"/>
          </a:p>
        </p:txBody>
      </p:sp>
    </p:spTree>
    <p:extLst>
      <p:ext uri="{BB962C8B-B14F-4D97-AF65-F5344CB8AC3E}">
        <p14:creationId xmlns:p14="http://schemas.microsoft.com/office/powerpoint/2010/main" val="737830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5"/>
          </p:nvPr>
        </p:nvSpPr>
        <p:spPr/>
        <p:txBody>
          <a:bodyPr/>
          <a:lstStyle/>
          <a:p>
            <a:fld id="{63F33E31-10E6-2A4B-A5B5-6A7710C0463B}" type="slidenum">
              <a:rPr lang="en-US" smtClean="0"/>
              <a:t>11</a:t>
            </a:fld>
            <a:endParaRPr lang="en-US"/>
          </a:p>
        </p:txBody>
      </p:sp>
    </p:spTree>
    <p:extLst>
      <p:ext uri="{BB962C8B-B14F-4D97-AF65-F5344CB8AC3E}">
        <p14:creationId xmlns:p14="http://schemas.microsoft.com/office/powerpoint/2010/main" val="3475372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F33E31-10E6-2A4B-A5B5-6A7710C0463B}" type="slidenum">
              <a:rPr lang="en-US" smtClean="0"/>
              <a:t>12</a:t>
            </a:fld>
            <a:endParaRPr lang="en-US"/>
          </a:p>
        </p:txBody>
      </p:sp>
    </p:spTree>
    <p:extLst>
      <p:ext uri="{BB962C8B-B14F-4D97-AF65-F5344CB8AC3E}">
        <p14:creationId xmlns:p14="http://schemas.microsoft.com/office/powerpoint/2010/main" val="525255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63F33E31-10E6-2A4B-A5B5-6A7710C0463B}" type="slidenum">
              <a:rPr lang="en-US" smtClean="0"/>
              <a:t>13</a:t>
            </a:fld>
            <a:endParaRPr lang="en-US"/>
          </a:p>
        </p:txBody>
      </p:sp>
    </p:spTree>
    <p:extLst>
      <p:ext uri="{BB962C8B-B14F-4D97-AF65-F5344CB8AC3E}">
        <p14:creationId xmlns:p14="http://schemas.microsoft.com/office/powerpoint/2010/main" val="4000738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5"/>
          </p:nvPr>
        </p:nvSpPr>
        <p:spPr/>
        <p:txBody>
          <a:bodyPr/>
          <a:lstStyle/>
          <a:p>
            <a:fld id="{63F33E31-10E6-2A4B-A5B5-6A7710C0463B}" type="slidenum">
              <a:rPr lang="en-US" smtClean="0"/>
              <a:t>14</a:t>
            </a:fld>
            <a:endParaRPr lang="en-US"/>
          </a:p>
        </p:txBody>
      </p:sp>
    </p:spTree>
    <p:extLst>
      <p:ext uri="{BB962C8B-B14F-4D97-AF65-F5344CB8AC3E}">
        <p14:creationId xmlns:p14="http://schemas.microsoft.com/office/powerpoint/2010/main" val="2629481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63F33E31-10E6-2A4B-A5B5-6A7710C0463B}" type="slidenum">
              <a:rPr lang="en-US" smtClean="0"/>
              <a:t>15</a:t>
            </a:fld>
            <a:endParaRPr lang="en-US"/>
          </a:p>
        </p:txBody>
      </p:sp>
    </p:spTree>
    <p:extLst>
      <p:ext uri="{BB962C8B-B14F-4D97-AF65-F5344CB8AC3E}">
        <p14:creationId xmlns:p14="http://schemas.microsoft.com/office/powerpoint/2010/main" val="3855996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F33E31-10E6-2A4B-A5B5-6A7710C0463B}" type="slidenum">
              <a:rPr lang="en-US" smtClean="0"/>
              <a:t>2</a:t>
            </a:fld>
            <a:endParaRPr lang="en-US"/>
          </a:p>
        </p:txBody>
      </p:sp>
    </p:spTree>
    <p:extLst>
      <p:ext uri="{BB962C8B-B14F-4D97-AF65-F5344CB8AC3E}">
        <p14:creationId xmlns:p14="http://schemas.microsoft.com/office/powerpoint/2010/main" val="147073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dirty="0"/>
          </a:p>
        </p:txBody>
      </p:sp>
      <p:sp>
        <p:nvSpPr>
          <p:cNvPr id="4" name="Slide Number Placeholder 3"/>
          <p:cNvSpPr>
            <a:spLocks noGrp="1"/>
          </p:cNvSpPr>
          <p:nvPr>
            <p:ph type="sldNum" sz="quarter" idx="5"/>
          </p:nvPr>
        </p:nvSpPr>
        <p:spPr/>
        <p:txBody>
          <a:bodyPr/>
          <a:lstStyle/>
          <a:p>
            <a:fld id="{63F33E31-10E6-2A4B-A5B5-6A7710C0463B}" type="slidenum">
              <a:rPr lang="en-US" smtClean="0"/>
              <a:t>3</a:t>
            </a:fld>
            <a:endParaRPr lang="en-US"/>
          </a:p>
        </p:txBody>
      </p:sp>
    </p:spTree>
    <p:extLst>
      <p:ext uri="{BB962C8B-B14F-4D97-AF65-F5344CB8AC3E}">
        <p14:creationId xmlns:p14="http://schemas.microsoft.com/office/powerpoint/2010/main" val="2611592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3F33E31-10E6-2A4B-A5B5-6A7710C0463B}" type="slidenum">
              <a:rPr lang="en-US" smtClean="0"/>
              <a:t>4</a:t>
            </a:fld>
            <a:endParaRPr lang="en-US"/>
          </a:p>
        </p:txBody>
      </p:sp>
    </p:spTree>
    <p:extLst>
      <p:ext uri="{BB962C8B-B14F-4D97-AF65-F5344CB8AC3E}">
        <p14:creationId xmlns:p14="http://schemas.microsoft.com/office/powerpoint/2010/main" val="2985931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F33E31-10E6-2A4B-A5B5-6A7710C0463B}" type="slidenum">
              <a:rPr lang="en-US" smtClean="0"/>
              <a:t>5</a:t>
            </a:fld>
            <a:endParaRPr lang="en-US"/>
          </a:p>
        </p:txBody>
      </p:sp>
    </p:spTree>
    <p:extLst>
      <p:ext uri="{BB962C8B-B14F-4D97-AF65-F5344CB8AC3E}">
        <p14:creationId xmlns:p14="http://schemas.microsoft.com/office/powerpoint/2010/main" val="2536372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F33E31-10E6-2A4B-A5B5-6A7710C0463B}" type="slidenum">
              <a:rPr lang="en-US" smtClean="0"/>
              <a:t>6</a:t>
            </a:fld>
            <a:endParaRPr lang="en-US"/>
          </a:p>
        </p:txBody>
      </p:sp>
    </p:spTree>
    <p:extLst>
      <p:ext uri="{BB962C8B-B14F-4D97-AF65-F5344CB8AC3E}">
        <p14:creationId xmlns:p14="http://schemas.microsoft.com/office/powerpoint/2010/main" val="2147895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F33E31-10E6-2A4B-A5B5-6A7710C0463B}" type="slidenum">
              <a:rPr lang="en-US" smtClean="0"/>
              <a:t>7</a:t>
            </a:fld>
            <a:endParaRPr lang="en-US"/>
          </a:p>
        </p:txBody>
      </p:sp>
    </p:spTree>
    <p:extLst>
      <p:ext uri="{BB962C8B-B14F-4D97-AF65-F5344CB8AC3E}">
        <p14:creationId xmlns:p14="http://schemas.microsoft.com/office/powerpoint/2010/main" val="1243232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F33E31-10E6-2A4B-A5B5-6A7710C0463B}" type="slidenum">
              <a:rPr lang="en-US" smtClean="0"/>
              <a:t>8</a:t>
            </a:fld>
            <a:endParaRPr lang="en-US"/>
          </a:p>
        </p:txBody>
      </p:sp>
    </p:spTree>
    <p:extLst>
      <p:ext uri="{BB962C8B-B14F-4D97-AF65-F5344CB8AC3E}">
        <p14:creationId xmlns:p14="http://schemas.microsoft.com/office/powerpoint/2010/main" val="688073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F33E31-10E6-2A4B-A5B5-6A7710C0463B}" type="slidenum">
              <a:rPr lang="en-US" smtClean="0"/>
              <a:t>9</a:t>
            </a:fld>
            <a:endParaRPr lang="en-US"/>
          </a:p>
        </p:txBody>
      </p:sp>
    </p:spTree>
    <p:extLst>
      <p:ext uri="{BB962C8B-B14F-4D97-AF65-F5344CB8AC3E}">
        <p14:creationId xmlns:p14="http://schemas.microsoft.com/office/powerpoint/2010/main" val="1066812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D88C-D200-8C46-AE57-7C8A0DCDED4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CB2F802-166B-A143-BD3C-855D35E19C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F4F043F-BAD5-9144-9727-363BC824919A}"/>
              </a:ext>
            </a:extLst>
          </p:cNvPr>
          <p:cNvSpPr>
            <a:spLocks noGrp="1"/>
          </p:cNvSpPr>
          <p:nvPr>
            <p:ph type="dt" sz="half" idx="10"/>
          </p:nvPr>
        </p:nvSpPr>
        <p:spPr/>
        <p:txBody>
          <a:bodyPr/>
          <a:lstStyle/>
          <a:p>
            <a:fld id="{0B8CB8ED-66C1-DD42-B6AB-2CCECAAB1AC1}" type="datetimeFigureOut">
              <a:rPr lang="en-US" smtClean="0"/>
              <a:t>9/13/23</a:t>
            </a:fld>
            <a:endParaRPr lang="en-US"/>
          </a:p>
        </p:txBody>
      </p:sp>
      <p:sp>
        <p:nvSpPr>
          <p:cNvPr id="5" name="Footer Placeholder 4">
            <a:extLst>
              <a:ext uri="{FF2B5EF4-FFF2-40B4-BE49-F238E27FC236}">
                <a16:creationId xmlns:a16="http://schemas.microsoft.com/office/drawing/2014/main" id="{13DABA12-84CA-6243-8724-CD61F98928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23591-26EB-8B4B-BCDA-92B9E93E982D}"/>
              </a:ext>
            </a:extLst>
          </p:cNvPr>
          <p:cNvSpPr>
            <a:spLocks noGrp="1"/>
          </p:cNvSpPr>
          <p:nvPr>
            <p:ph type="sldNum" sz="quarter" idx="12"/>
          </p:nvPr>
        </p:nvSpPr>
        <p:spPr/>
        <p:txBody>
          <a:bodyPr/>
          <a:lstStyle/>
          <a:p>
            <a:fld id="{1A096E41-C33E-F148-AA43-BF3545788574}" type="slidenum">
              <a:rPr lang="en-US" smtClean="0"/>
              <a:t>‹#›</a:t>
            </a:fld>
            <a:endParaRPr lang="en-US"/>
          </a:p>
        </p:txBody>
      </p:sp>
    </p:spTree>
    <p:extLst>
      <p:ext uri="{BB962C8B-B14F-4D97-AF65-F5344CB8AC3E}">
        <p14:creationId xmlns:p14="http://schemas.microsoft.com/office/powerpoint/2010/main" val="2402814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9898-5970-1F4D-851F-EC1CC527F2F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3CB034E-10B7-E747-94F1-AB5B6DA0D64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BFD9813-9F63-EB46-9539-9AB64454D675}"/>
              </a:ext>
            </a:extLst>
          </p:cNvPr>
          <p:cNvSpPr>
            <a:spLocks noGrp="1"/>
          </p:cNvSpPr>
          <p:nvPr>
            <p:ph type="dt" sz="half" idx="10"/>
          </p:nvPr>
        </p:nvSpPr>
        <p:spPr/>
        <p:txBody>
          <a:bodyPr/>
          <a:lstStyle/>
          <a:p>
            <a:fld id="{0B8CB8ED-66C1-DD42-B6AB-2CCECAAB1AC1}" type="datetimeFigureOut">
              <a:rPr lang="en-US" smtClean="0"/>
              <a:t>9/13/23</a:t>
            </a:fld>
            <a:endParaRPr lang="en-US"/>
          </a:p>
        </p:txBody>
      </p:sp>
      <p:sp>
        <p:nvSpPr>
          <p:cNvPr id="5" name="Footer Placeholder 4">
            <a:extLst>
              <a:ext uri="{FF2B5EF4-FFF2-40B4-BE49-F238E27FC236}">
                <a16:creationId xmlns:a16="http://schemas.microsoft.com/office/drawing/2014/main" id="{7A948D7B-6D3B-3849-AED2-3726CE0B68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E2C40D-1400-CF4D-A467-1C4408E490A4}"/>
              </a:ext>
            </a:extLst>
          </p:cNvPr>
          <p:cNvSpPr>
            <a:spLocks noGrp="1"/>
          </p:cNvSpPr>
          <p:nvPr>
            <p:ph type="sldNum" sz="quarter" idx="12"/>
          </p:nvPr>
        </p:nvSpPr>
        <p:spPr/>
        <p:txBody>
          <a:bodyPr/>
          <a:lstStyle/>
          <a:p>
            <a:fld id="{1A096E41-C33E-F148-AA43-BF3545788574}" type="slidenum">
              <a:rPr lang="en-US" smtClean="0"/>
              <a:t>‹#›</a:t>
            </a:fld>
            <a:endParaRPr lang="en-US"/>
          </a:p>
        </p:txBody>
      </p:sp>
    </p:spTree>
    <p:extLst>
      <p:ext uri="{BB962C8B-B14F-4D97-AF65-F5344CB8AC3E}">
        <p14:creationId xmlns:p14="http://schemas.microsoft.com/office/powerpoint/2010/main" val="1245223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1E239E-7A95-2948-B967-818110583A0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7517094-67BC-BA4E-9481-EFE35F9EFCE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A48741B-528C-954B-A828-4EFD580546E9}"/>
              </a:ext>
            </a:extLst>
          </p:cNvPr>
          <p:cNvSpPr>
            <a:spLocks noGrp="1"/>
          </p:cNvSpPr>
          <p:nvPr>
            <p:ph type="dt" sz="half" idx="10"/>
          </p:nvPr>
        </p:nvSpPr>
        <p:spPr/>
        <p:txBody>
          <a:bodyPr/>
          <a:lstStyle/>
          <a:p>
            <a:fld id="{0B8CB8ED-66C1-DD42-B6AB-2CCECAAB1AC1}" type="datetimeFigureOut">
              <a:rPr lang="en-US" smtClean="0"/>
              <a:t>9/13/23</a:t>
            </a:fld>
            <a:endParaRPr lang="en-US"/>
          </a:p>
        </p:txBody>
      </p:sp>
      <p:sp>
        <p:nvSpPr>
          <p:cNvPr id="5" name="Footer Placeholder 4">
            <a:extLst>
              <a:ext uri="{FF2B5EF4-FFF2-40B4-BE49-F238E27FC236}">
                <a16:creationId xmlns:a16="http://schemas.microsoft.com/office/drawing/2014/main" id="{DBCC89CD-9694-7B48-B571-81BA57F37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97EA1-CAF4-B54F-9AF0-E7FFC44258B3}"/>
              </a:ext>
            </a:extLst>
          </p:cNvPr>
          <p:cNvSpPr>
            <a:spLocks noGrp="1"/>
          </p:cNvSpPr>
          <p:nvPr>
            <p:ph type="sldNum" sz="quarter" idx="12"/>
          </p:nvPr>
        </p:nvSpPr>
        <p:spPr/>
        <p:txBody>
          <a:bodyPr/>
          <a:lstStyle/>
          <a:p>
            <a:fld id="{1A096E41-C33E-F148-AA43-BF3545788574}" type="slidenum">
              <a:rPr lang="en-US" smtClean="0"/>
              <a:t>‹#›</a:t>
            </a:fld>
            <a:endParaRPr lang="en-US"/>
          </a:p>
        </p:txBody>
      </p:sp>
    </p:spTree>
    <p:extLst>
      <p:ext uri="{BB962C8B-B14F-4D97-AF65-F5344CB8AC3E}">
        <p14:creationId xmlns:p14="http://schemas.microsoft.com/office/powerpoint/2010/main" val="1492914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1477472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9/13/23</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940998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9/13/23</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77212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9/13/23</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950894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9/13/23</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277693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9/13/23</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496417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9/13/23</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337733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9/13/23</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603291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B65AE-3AD9-154B-8496-8A4BD8C0B5E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1C8E53D-DC91-884B-A367-46AD8B9EE87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AEA7D7C-73F6-3A47-837E-E90D05173192}"/>
              </a:ext>
            </a:extLst>
          </p:cNvPr>
          <p:cNvSpPr>
            <a:spLocks noGrp="1"/>
          </p:cNvSpPr>
          <p:nvPr>
            <p:ph type="dt" sz="half" idx="10"/>
          </p:nvPr>
        </p:nvSpPr>
        <p:spPr/>
        <p:txBody>
          <a:bodyPr/>
          <a:lstStyle/>
          <a:p>
            <a:fld id="{0B8CB8ED-66C1-DD42-B6AB-2CCECAAB1AC1}" type="datetimeFigureOut">
              <a:rPr lang="en-US" smtClean="0"/>
              <a:t>9/13/23</a:t>
            </a:fld>
            <a:endParaRPr lang="en-US"/>
          </a:p>
        </p:txBody>
      </p:sp>
      <p:sp>
        <p:nvSpPr>
          <p:cNvPr id="5" name="Footer Placeholder 4">
            <a:extLst>
              <a:ext uri="{FF2B5EF4-FFF2-40B4-BE49-F238E27FC236}">
                <a16:creationId xmlns:a16="http://schemas.microsoft.com/office/drawing/2014/main" id="{CCF5D9B4-32AA-A542-ADA3-830AA85082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E90265-28C6-3B4D-9619-B6A6AE31EAC2}"/>
              </a:ext>
            </a:extLst>
          </p:cNvPr>
          <p:cNvSpPr>
            <a:spLocks noGrp="1"/>
          </p:cNvSpPr>
          <p:nvPr>
            <p:ph type="sldNum" sz="quarter" idx="12"/>
          </p:nvPr>
        </p:nvSpPr>
        <p:spPr/>
        <p:txBody>
          <a:bodyPr/>
          <a:lstStyle/>
          <a:p>
            <a:fld id="{1A096E41-C33E-F148-AA43-BF3545788574}" type="slidenum">
              <a:rPr lang="en-US" smtClean="0"/>
              <a:t>‹#›</a:t>
            </a:fld>
            <a:endParaRPr lang="en-US"/>
          </a:p>
        </p:txBody>
      </p:sp>
    </p:spTree>
    <p:extLst>
      <p:ext uri="{BB962C8B-B14F-4D97-AF65-F5344CB8AC3E}">
        <p14:creationId xmlns:p14="http://schemas.microsoft.com/office/powerpoint/2010/main" val="4184556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9/13/23</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684425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9/13/23</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627488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9/13/23</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997534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9/13/23</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78463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DD2DC-21F1-C147-8208-0ACF0ACEE5D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4AB8012-3BB4-FD4C-A8E3-328036C6E1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038BCE4-BB01-464B-9785-7E5A18AF4651}"/>
              </a:ext>
            </a:extLst>
          </p:cNvPr>
          <p:cNvSpPr>
            <a:spLocks noGrp="1"/>
          </p:cNvSpPr>
          <p:nvPr>
            <p:ph type="dt" sz="half" idx="10"/>
          </p:nvPr>
        </p:nvSpPr>
        <p:spPr/>
        <p:txBody>
          <a:bodyPr/>
          <a:lstStyle/>
          <a:p>
            <a:fld id="{0B8CB8ED-66C1-DD42-B6AB-2CCECAAB1AC1}" type="datetimeFigureOut">
              <a:rPr lang="en-US" smtClean="0"/>
              <a:t>9/13/23</a:t>
            </a:fld>
            <a:endParaRPr lang="en-US"/>
          </a:p>
        </p:txBody>
      </p:sp>
      <p:sp>
        <p:nvSpPr>
          <p:cNvPr id="5" name="Footer Placeholder 4">
            <a:extLst>
              <a:ext uri="{FF2B5EF4-FFF2-40B4-BE49-F238E27FC236}">
                <a16:creationId xmlns:a16="http://schemas.microsoft.com/office/drawing/2014/main" id="{ECFD3464-850B-A249-947F-2BE127C5A0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5D68E6-0CA7-BD46-A657-EC31158B031B}"/>
              </a:ext>
            </a:extLst>
          </p:cNvPr>
          <p:cNvSpPr>
            <a:spLocks noGrp="1"/>
          </p:cNvSpPr>
          <p:nvPr>
            <p:ph type="sldNum" sz="quarter" idx="12"/>
          </p:nvPr>
        </p:nvSpPr>
        <p:spPr/>
        <p:txBody>
          <a:bodyPr/>
          <a:lstStyle/>
          <a:p>
            <a:fld id="{1A096E41-C33E-F148-AA43-BF3545788574}" type="slidenum">
              <a:rPr lang="en-US" smtClean="0"/>
              <a:t>‹#›</a:t>
            </a:fld>
            <a:endParaRPr lang="en-US"/>
          </a:p>
        </p:txBody>
      </p:sp>
    </p:spTree>
    <p:extLst>
      <p:ext uri="{BB962C8B-B14F-4D97-AF65-F5344CB8AC3E}">
        <p14:creationId xmlns:p14="http://schemas.microsoft.com/office/powerpoint/2010/main" val="514091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E51A7-90EA-7941-A518-8FB0DC14EEA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3CFCC50-0A87-7849-BA4F-14C7EAA849E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EB6450E-8140-D142-AD00-252253A7924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2396199-29DB-DF42-9C2D-06BBDAEC4251}"/>
              </a:ext>
            </a:extLst>
          </p:cNvPr>
          <p:cNvSpPr>
            <a:spLocks noGrp="1"/>
          </p:cNvSpPr>
          <p:nvPr>
            <p:ph type="dt" sz="half" idx="10"/>
          </p:nvPr>
        </p:nvSpPr>
        <p:spPr/>
        <p:txBody>
          <a:bodyPr/>
          <a:lstStyle/>
          <a:p>
            <a:fld id="{0B8CB8ED-66C1-DD42-B6AB-2CCECAAB1AC1}" type="datetimeFigureOut">
              <a:rPr lang="en-US" smtClean="0"/>
              <a:t>9/13/23</a:t>
            </a:fld>
            <a:endParaRPr lang="en-US"/>
          </a:p>
        </p:txBody>
      </p:sp>
      <p:sp>
        <p:nvSpPr>
          <p:cNvPr id="6" name="Footer Placeholder 5">
            <a:extLst>
              <a:ext uri="{FF2B5EF4-FFF2-40B4-BE49-F238E27FC236}">
                <a16:creationId xmlns:a16="http://schemas.microsoft.com/office/drawing/2014/main" id="{F46DA625-7CC0-9440-8E12-7A21623636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FEBBC-AAC6-8445-A273-6FF484100259}"/>
              </a:ext>
            </a:extLst>
          </p:cNvPr>
          <p:cNvSpPr>
            <a:spLocks noGrp="1"/>
          </p:cNvSpPr>
          <p:nvPr>
            <p:ph type="sldNum" sz="quarter" idx="12"/>
          </p:nvPr>
        </p:nvSpPr>
        <p:spPr/>
        <p:txBody>
          <a:bodyPr/>
          <a:lstStyle/>
          <a:p>
            <a:fld id="{1A096E41-C33E-F148-AA43-BF3545788574}" type="slidenum">
              <a:rPr lang="en-US" smtClean="0"/>
              <a:t>‹#›</a:t>
            </a:fld>
            <a:endParaRPr lang="en-US"/>
          </a:p>
        </p:txBody>
      </p:sp>
    </p:spTree>
    <p:extLst>
      <p:ext uri="{BB962C8B-B14F-4D97-AF65-F5344CB8AC3E}">
        <p14:creationId xmlns:p14="http://schemas.microsoft.com/office/powerpoint/2010/main" val="722315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47BC0-802F-594A-88E1-BA402E2C95C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4D1E274-6BBE-4B42-AF03-20EF67473A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524A432-2D3E-9E42-A27F-89ADC0E9859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F8817C0-56F2-1447-AFC1-4254EE273C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5069393-D71D-8148-B6BF-5705D32AD74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D566B0A-62C2-FB40-ACDC-0C11F479D1C4}"/>
              </a:ext>
            </a:extLst>
          </p:cNvPr>
          <p:cNvSpPr>
            <a:spLocks noGrp="1"/>
          </p:cNvSpPr>
          <p:nvPr>
            <p:ph type="dt" sz="half" idx="10"/>
          </p:nvPr>
        </p:nvSpPr>
        <p:spPr/>
        <p:txBody>
          <a:bodyPr/>
          <a:lstStyle/>
          <a:p>
            <a:fld id="{0B8CB8ED-66C1-DD42-B6AB-2CCECAAB1AC1}" type="datetimeFigureOut">
              <a:rPr lang="en-US" smtClean="0"/>
              <a:t>9/13/23</a:t>
            </a:fld>
            <a:endParaRPr lang="en-US"/>
          </a:p>
        </p:txBody>
      </p:sp>
      <p:sp>
        <p:nvSpPr>
          <p:cNvPr id="8" name="Footer Placeholder 7">
            <a:extLst>
              <a:ext uri="{FF2B5EF4-FFF2-40B4-BE49-F238E27FC236}">
                <a16:creationId xmlns:a16="http://schemas.microsoft.com/office/drawing/2014/main" id="{F871FAF0-3AB1-9D46-A8D2-259822AC4D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B5C6E2-6AC1-3241-9E51-06C4764DAAA8}"/>
              </a:ext>
            </a:extLst>
          </p:cNvPr>
          <p:cNvSpPr>
            <a:spLocks noGrp="1"/>
          </p:cNvSpPr>
          <p:nvPr>
            <p:ph type="sldNum" sz="quarter" idx="12"/>
          </p:nvPr>
        </p:nvSpPr>
        <p:spPr/>
        <p:txBody>
          <a:bodyPr/>
          <a:lstStyle/>
          <a:p>
            <a:fld id="{1A096E41-C33E-F148-AA43-BF3545788574}" type="slidenum">
              <a:rPr lang="en-US" smtClean="0"/>
              <a:t>‹#›</a:t>
            </a:fld>
            <a:endParaRPr lang="en-US"/>
          </a:p>
        </p:txBody>
      </p:sp>
    </p:spTree>
    <p:extLst>
      <p:ext uri="{BB962C8B-B14F-4D97-AF65-F5344CB8AC3E}">
        <p14:creationId xmlns:p14="http://schemas.microsoft.com/office/powerpoint/2010/main" val="2294315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3843-819B-3E40-925D-BE07FA54A21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9AB026B-CA65-764D-9197-009ECF8DE356}"/>
              </a:ext>
            </a:extLst>
          </p:cNvPr>
          <p:cNvSpPr>
            <a:spLocks noGrp="1"/>
          </p:cNvSpPr>
          <p:nvPr>
            <p:ph type="dt" sz="half" idx="10"/>
          </p:nvPr>
        </p:nvSpPr>
        <p:spPr/>
        <p:txBody>
          <a:bodyPr/>
          <a:lstStyle/>
          <a:p>
            <a:fld id="{0B8CB8ED-66C1-DD42-B6AB-2CCECAAB1AC1}" type="datetimeFigureOut">
              <a:rPr lang="en-US" smtClean="0"/>
              <a:t>9/13/23</a:t>
            </a:fld>
            <a:endParaRPr lang="en-US"/>
          </a:p>
        </p:txBody>
      </p:sp>
      <p:sp>
        <p:nvSpPr>
          <p:cNvPr id="4" name="Footer Placeholder 3">
            <a:extLst>
              <a:ext uri="{FF2B5EF4-FFF2-40B4-BE49-F238E27FC236}">
                <a16:creationId xmlns:a16="http://schemas.microsoft.com/office/drawing/2014/main" id="{90A54D8A-00D7-FF41-9A95-C2AC8B21BF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DA85EA-CAAA-134F-89B6-A75E1E361EE7}"/>
              </a:ext>
            </a:extLst>
          </p:cNvPr>
          <p:cNvSpPr>
            <a:spLocks noGrp="1"/>
          </p:cNvSpPr>
          <p:nvPr>
            <p:ph type="sldNum" sz="quarter" idx="12"/>
          </p:nvPr>
        </p:nvSpPr>
        <p:spPr/>
        <p:txBody>
          <a:bodyPr/>
          <a:lstStyle/>
          <a:p>
            <a:fld id="{1A096E41-C33E-F148-AA43-BF3545788574}" type="slidenum">
              <a:rPr lang="en-US" smtClean="0"/>
              <a:t>‹#›</a:t>
            </a:fld>
            <a:endParaRPr lang="en-US"/>
          </a:p>
        </p:txBody>
      </p:sp>
    </p:spTree>
    <p:extLst>
      <p:ext uri="{BB962C8B-B14F-4D97-AF65-F5344CB8AC3E}">
        <p14:creationId xmlns:p14="http://schemas.microsoft.com/office/powerpoint/2010/main" val="1867442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2A735A-ACF4-C44E-8724-DEF675BFE801}"/>
              </a:ext>
            </a:extLst>
          </p:cNvPr>
          <p:cNvSpPr>
            <a:spLocks noGrp="1"/>
          </p:cNvSpPr>
          <p:nvPr>
            <p:ph type="dt" sz="half" idx="10"/>
          </p:nvPr>
        </p:nvSpPr>
        <p:spPr/>
        <p:txBody>
          <a:bodyPr/>
          <a:lstStyle/>
          <a:p>
            <a:fld id="{0B8CB8ED-66C1-DD42-B6AB-2CCECAAB1AC1}" type="datetimeFigureOut">
              <a:rPr lang="en-US" smtClean="0"/>
              <a:t>9/13/23</a:t>
            </a:fld>
            <a:endParaRPr lang="en-US"/>
          </a:p>
        </p:txBody>
      </p:sp>
      <p:sp>
        <p:nvSpPr>
          <p:cNvPr id="3" name="Footer Placeholder 2">
            <a:extLst>
              <a:ext uri="{FF2B5EF4-FFF2-40B4-BE49-F238E27FC236}">
                <a16:creationId xmlns:a16="http://schemas.microsoft.com/office/drawing/2014/main" id="{BC4A3889-4F15-5E46-97B5-86871AAAD6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3AF429-FB19-F441-9443-5E2F7429FC0D}"/>
              </a:ext>
            </a:extLst>
          </p:cNvPr>
          <p:cNvSpPr>
            <a:spLocks noGrp="1"/>
          </p:cNvSpPr>
          <p:nvPr>
            <p:ph type="sldNum" sz="quarter" idx="12"/>
          </p:nvPr>
        </p:nvSpPr>
        <p:spPr/>
        <p:txBody>
          <a:bodyPr/>
          <a:lstStyle/>
          <a:p>
            <a:fld id="{1A096E41-C33E-F148-AA43-BF3545788574}" type="slidenum">
              <a:rPr lang="en-US" smtClean="0"/>
              <a:t>‹#›</a:t>
            </a:fld>
            <a:endParaRPr lang="en-US"/>
          </a:p>
        </p:txBody>
      </p:sp>
    </p:spTree>
    <p:extLst>
      <p:ext uri="{BB962C8B-B14F-4D97-AF65-F5344CB8AC3E}">
        <p14:creationId xmlns:p14="http://schemas.microsoft.com/office/powerpoint/2010/main" val="131058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14744-6F0C-7842-84B2-49AEE50FE0C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857BA17-4303-AA4D-BC4F-CB536A2C18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D48DD22-94FF-C04B-8507-1FF48B435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32E09FA-A327-AE43-9227-B14524C317C3}"/>
              </a:ext>
            </a:extLst>
          </p:cNvPr>
          <p:cNvSpPr>
            <a:spLocks noGrp="1"/>
          </p:cNvSpPr>
          <p:nvPr>
            <p:ph type="dt" sz="half" idx="10"/>
          </p:nvPr>
        </p:nvSpPr>
        <p:spPr/>
        <p:txBody>
          <a:bodyPr/>
          <a:lstStyle/>
          <a:p>
            <a:fld id="{0B8CB8ED-66C1-DD42-B6AB-2CCECAAB1AC1}" type="datetimeFigureOut">
              <a:rPr lang="en-US" smtClean="0"/>
              <a:t>9/13/23</a:t>
            </a:fld>
            <a:endParaRPr lang="en-US"/>
          </a:p>
        </p:txBody>
      </p:sp>
      <p:sp>
        <p:nvSpPr>
          <p:cNvPr id="6" name="Footer Placeholder 5">
            <a:extLst>
              <a:ext uri="{FF2B5EF4-FFF2-40B4-BE49-F238E27FC236}">
                <a16:creationId xmlns:a16="http://schemas.microsoft.com/office/drawing/2014/main" id="{35573BE3-248E-1D4D-99B6-A7BB931DB5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BB8A7D-84EE-8C4B-A152-A60CEB514418}"/>
              </a:ext>
            </a:extLst>
          </p:cNvPr>
          <p:cNvSpPr>
            <a:spLocks noGrp="1"/>
          </p:cNvSpPr>
          <p:nvPr>
            <p:ph type="sldNum" sz="quarter" idx="12"/>
          </p:nvPr>
        </p:nvSpPr>
        <p:spPr/>
        <p:txBody>
          <a:bodyPr/>
          <a:lstStyle/>
          <a:p>
            <a:fld id="{1A096E41-C33E-F148-AA43-BF3545788574}" type="slidenum">
              <a:rPr lang="en-US" smtClean="0"/>
              <a:t>‹#›</a:t>
            </a:fld>
            <a:endParaRPr lang="en-US"/>
          </a:p>
        </p:txBody>
      </p:sp>
    </p:spTree>
    <p:extLst>
      <p:ext uri="{BB962C8B-B14F-4D97-AF65-F5344CB8AC3E}">
        <p14:creationId xmlns:p14="http://schemas.microsoft.com/office/powerpoint/2010/main" val="2861808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31405-0731-8840-BDB7-5D3A9A84551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3DEE941-68FC-E74F-B797-42669301FA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A8620E-E15B-FF4E-9207-D228852290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7A40EC2-4E64-4745-86DF-372D296CE212}"/>
              </a:ext>
            </a:extLst>
          </p:cNvPr>
          <p:cNvSpPr>
            <a:spLocks noGrp="1"/>
          </p:cNvSpPr>
          <p:nvPr>
            <p:ph type="dt" sz="half" idx="10"/>
          </p:nvPr>
        </p:nvSpPr>
        <p:spPr/>
        <p:txBody>
          <a:bodyPr/>
          <a:lstStyle/>
          <a:p>
            <a:fld id="{0B8CB8ED-66C1-DD42-B6AB-2CCECAAB1AC1}" type="datetimeFigureOut">
              <a:rPr lang="en-US" smtClean="0"/>
              <a:t>9/13/23</a:t>
            </a:fld>
            <a:endParaRPr lang="en-US"/>
          </a:p>
        </p:txBody>
      </p:sp>
      <p:sp>
        <p:nvSpPr>
          <p:cNvPr id="6" name="Footer Placeholder 5">
            <a:extLst>
              <a:ext uri="{FF2B5EF4-FFF2-40B4-BE49-F238E27FC236}">
                <a16:creationId xmlns:a16="http://schemas.microsoft.com/office/drawing/2014/main" id="{90AF508D-BD42-3C45-965D-DDE3EFAFA2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5281FF-ADD2-2947-B789-E8BA831C9369}"/>
              </a:ext>
            </a:extLst>
          </p:cNvPr>
          <p:cNvSpPr>
            <a:spLocks noGrp="1"/>
          </p:cNvSpPr>
          <p:nvPr>
            <p:ph type="sldNum" sz="quarter" idx="12"/>
          </p:nvPr>
        </p:nvSpPr>
        <p:spPr/>
        <p:txBody>
          <a:bodyPr/>
          <a:lstStyle/>
          <a:p>
            <a:fld id="{1A096E41-C33E-F148-AA43-BF3545788574}" type="slidenum">
              <a:rPr lang="en-US" smtClean="0"/>
              <a:t>‹#›</a:t>
            </a:fld>
            <a:endParaRPr lang="en-US"/>
          </a:p>
        </p:txBody>
      </p:sp>
    </p:spTree>
    <p:extLst>
      <p:ext uri="{BB962C8B-B14F-4D97-AF65-F5344CB8AC3E}">
        <p14:creationId xmlns:p14="http://schemas.microsoft.com/office/powerpoint/2010/main" val="114948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013EF1-3EC6-A544-9337-EFE120C5E8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25B8ECC-C42D-7F44-BE4B-69DA7092C2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1715A49-D642-F848-A9EE-9D9590EA1E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8CB8ED-66C1-DD42-B6AB-2CCECAAB1AC1}" type="datetimeFigureOut">
              <a:rPr lang="en-US" smtClean="0"/>
              <a:t>9/13/23</a:t>
            </a:fld>
            <a:endParaRPr lang="en-US"/>
          </a:p>
        </p:txBody>
      </p:sp>
      <p:sp>
        <p:nvSpPr>
          <p:cNvPr id="5" name="Footer Placeholder 4">
            <a:extLst>
              <a:ext uri="{FF2B5EF4-FFF2-40B4-BE49-F238E27FC236}">
                <a16:creationId xmlns:a16="http://schemas.microsoft.com/office/drawing/2014/main" id="{C1F49C2C-F4D7-5C44-BA05-A7DF20B158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C48D98-25D6-B64E-B076-A534C99931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096E41-C33E-F148-AA43-BF3545788574}" type="slidenum">
              <a:rPr lang="en-US" smtClean="0"/>
              <a:t>‹#›</a:t>
            </a:fld>
            <a:endParaRPr lang="en-US"/>
          </a:p>
        </p:txBody>
      </p:sp>
    </p:spTree>
    <p:extLst>
      <p:ext uri="{BB962C8B-B14F-4D97-AF65-F5344CB8AC3E}">
        <p14:creationId xmlns:p14="http://schemas.microsoft.com/office/powerpoint/2010/main" val="4237172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868864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9/13/23</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242832502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3.tiff"/><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2.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34C5C0-7D5F-12E6-1EB6-92374351E4F2}"/>
              </a:ext>
            </a:extLst>
          </p:cNvPr>
          <p:cNvPicPr>
            <a:picLocks noChangeAspect="1"/>
          </p:cNvPicPr>
          <p:nvPr/>
        </p:nvPicPr>
        <p:blipFill rotWithShape="1">
          <a:blip r:embed="rId3"/>
          <a:srcRect l="44748" t="-1472" r="6851" b="5212"/>
          <a:stretch/>
        </p:blipFill>
        <p:spPr>
          <a:xfrm>
            <a:off x="5879737" y="-117566"/>
            <a:ext cx="6292898" cy="6975566"/>
          </a:xfrm>
          <a:prstGeom prst="rect">
            <a:avLst/>
          </a:prstGeom>
        </p:spPr>
      </p:pic>
      <p:sp>
        <p:nvSpPr>
          <p:cNvPr id="5" name="TextBox 4">
            <a:extLst>
              <a:ext uri="{FF2B5EF4-FFF2-40B4-BE49-F238E27FC236}">
                <a16:creationId xmlns:a16="http://schemas.microsoft.com/office/drawing/2014/main" id="{7613E019-85E7-DFA3-E0B4-B5E3DBC70045}"/>
              </a:ext>
            </a:extLst>
          </p:cNvPr>
          <p:cNvSpPr txBox="1"/>
          <p:nvPr/>
        </p:nvSpPr>
        <p:spPr>
          <a:xfrm>
            <a:off x="5865228" y="6500613"/>
            <a:ext cx="193357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a:ea typeface="+mn-ea"/>
                <a:cs typeface="+mn-cs"/>
              </a:rPr>
              <a:t>Image: </a:t>
            </a:r>
            <a:r>
              <a:rPr lang="en-US" dirty="0">
                <a:solidFill>
                  <a:srgbClr val="000000"/>
                </a:solidFill>
                <a:latin typeface="Gill Sans MT"/>
              </a:rPr>
              <a:t>Our Watch</a:t>
            </a:r>
            <a:endParaRPr kumimoji="0" lang="en-US" sz="18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0" name="TextBox 9">
            <a:extLst>
              <a:ext uri="{FF2B5EF4-FFF2-40B4-BE49-F238E27FC236}">
                <a16:creationId xmlns:a16="http://schemas.microsoft.com/office/drawing/2014/main" id="{0DC8205B-7FA6-51AE-FDFD-33F37895599E}"/>
              </a:ext>
            </a:extLst>
          </p:cNvPr>
          <p:cNvSpPr txBox="1"/>
          <p:nvPr/>
        </p:nvSpPr>
        <p:spPr>
          <a:xfrm>
            <a:off x="150223" y="557242"/>
            <a:ext cx="5715000" cy="4955203"/>
          </a:xfrm>
          <a:prstGeom prst="rect">
            <a:avLst/>
          </a:prstGeom>
          <a:noFill/>
        </p:spPr>
        <p:txBody>
          <a:bodyPr wrap="square" rtlCol="0">
            <a:spAutoFit/>
          </a:bodyPr>
          <a:lstStyle/>
          <a:p>
            <a:pPr lvl="0">
              <a:defRPr/>
            </a:pPr>
            <a:r>
              <a:rPr lang="en-US" sz="4000" dirty="0">
                <a:solidFill>
                  <a:srgbClr val="000000"/>
                </a:solidFill>
                <a:latin typeface="Arial" panose="020B0604020202020204" pitchFamily="34" charset="0"/>
                <a:cs typeface="Arial" panose="020B0604020202020204" pitchFamily="34" charset="0"/>
              </a:rPr>
              <a:t>Citizen volunteers in policing and community safety: A changing role in changing times</a:t>
            </a:r>
          </a:p>
          <a:p>
            <a:pPr lvl="0">
              <a:defRPr/>
            </a:pPr>
            <a:endPar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 Melissa Pepper (with Professor Karen Bullock)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School of Law and Criminology, University of Greenwich</a:t>
            </a:r>
          </a:p>
        </p:txBody>
      </p:sp>
      <p:pic>
        <p:nvPicPr>
          <p:cNvPr id="12" name="Picture 11">
            <a:extLst>
              <a:ext uri="{FF2B5EF4-FFF2-40B4-BE49-F238E27FC236}">
                <a16:creationId xmlns:a16="http://schemas.microsoft.com/office/drawing/2014/main" id="{E2155A06-FF1C-3B52-2992-A2FDBC7403AB}"/>
              </a:ext>
            </a:extLst>
          </p:cNvPr>
          <p:cNvPicPr>
            <a:picLocks noChangeAspect="1"/>
          </p:cNvPicPr>
          <p:nvPr/>
        </p:nvPicPr>
        <p:blipFill>
          <a:blip r:embed="rId4"/>
          <a:stretch>
            <a:fillRect/>
          </a:stretch>
        </p:blipFill>
        <p:spPr>
          <a:xfrm>
            <a:off x="3175" y="5758506"/>
            <a:ext cx="3238500" cy="889000"/>
          </a:xfrm>
          <a:prstGeom prst="rect">
            <a:avLst/>
          </a:prstGeom>
        </p:spPr>
      </p:pic>
      <p:pic>
        <p:nvPicPr>
          <p:cNvPr id="2" name="Picture 1">
            <a:extLst>
              <a:ext uri="{FF2B5EF4-FFF2-40B4-BE49-F238E27FC236}">
                <a16:creationId xmlns:a16="http://schemas.microsoft.com/office/drawing/2014/main" id="{BE2CA659-3385-994B-BCC1-FADDA6A15FCD}"/>
              </a:ext>
            </a:extLst>
          </p:cNvPr>
          <p:cNvPicPr>
            <a:picLocks noChangeAspect="1"/>
          </p:cNvPicPr>
          <p:nvPr/>
        </p:nvPicPr>
        <p:blipFill>
          <a:blip r:embed="rId5"/>
          <a:stretch>
            <a:fillRect/>
          </a:stretch>
        </p:blipFill>
        <p:spPr>
          <a:xfrm>
            <a:off x="3007723" y="5735610"/>
            <a:ext cx="2571750" cy="840645"/>
          </a:xfrm>
          <a:prstGeom prst="rect">
            <a:avLst/>
          </a:prstGeom>
        </p:spPr>
      </p:pic>
    </p:spTree>
    <p:extLst>
      <p:ext uri="{BB962C8B-B14F-4D97-AF65-F5344CB8AC3E}">
        <p14:creationId xmlns:p14="http://schemas.microsoft.com/office/powerpoint/2010/main" val="2416120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5EC1F-F722-134C-9E62-C8DC4FB12D7E}"/>
              </a:ext>
            </a:extLst>
          </p:cNvPr>
          <p:cNvSpPr>
            <a:spLocks noGrp="1"/>
          </p:cNvSpPr>
          <p:nvPr>
            <p:ph type="title"/>
          </p:nvPr>
        </p:nvSpPr>
        <p:spPr>
          <a:xfrm>
            <a:off x="0" y="682777"/>
            <a:ext cx="12192000" cy="775778"/>
          </a:xfrm>
        </p:spPr>
        <p:txBody>
          <a:bodyPr>
            <a:normAutofit fontScale="90000"/>
          </a:bodyPr>
          <a:lstStyle/>
          <a:p>
            <a:r>
              <a:rPr lang="en-GB" sz="4200" dirty="0">
                <a:ea typeface="Calibri" panose="020F0502020204030204" pitchFamily="34" charset="0"/>
                <a:cs typeface="Times New Roman" panose="02020603050405020304" pitchFamily="18" charset="0"/>
              </a:rPr>
              <a:t>Challenging stereotypes: Neighbourhood Watch is flexible and changing</a:t>
            </a:r>
            <a:br>
              <a:rPr lang="en-GB" dirty="0">
                <a:ea typeface="Calibri" panose="020F0502020204030204" pitchFamily="34" charset="0"/>
                <a:cs typeface="Times New Roman" panose="02020603050405020304" pitchFamily="18" charset="0"/>
              </a:rPr>
            </a:br>
            <a:endParaRPr lang="en-US" dirty="0"/>
          </a:p>
        </p:txBody>
      </p:sp>
      <p:sp>
        <p:nvSpPr>
          <p:cNvPr id="6" name="Rounded Rectangle 5">
            <a:extLst>
              <a:ext uri="{FF2B5EF4-FFF2-40B4-BE49-F238E27FC236}">
                <a16:creationId xmlns:a16="http://schemas.microsoft.com/office/drawing/2014/main" id="{3485D086-EE95-A94E-AE6B-12C6DEA1DB6F}"/>
              </a:ext>
            </a:extLst>
          </p:cNvPr>
          <p:cNvSpPr/>
          <p:nvPr/>
        </p:nvSpPr>
        <p:spPr>
          <a:xfrm>
            <a:off x="596900" y="1955800"/>
            <a:ext cx="5372100" cy="3543300"/>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91146EB-C638-BD4B-BA5F-1C7113D845A2}"/>
              </a:ext>
            </a:extLst>
          </p:cNvPr>
          <p:cNvSpPr txBox="1"/>
          <p:nvPr/>
        </p:nvSpPr>
        <p:spPr>
          <a:xfrm>
            <a:off x="596900" y="5499100"/>
            <a:ext cx="3911600" cy="369332"/>
          </a:xfrm>
          <a:prstGeom prst="rect">
            <a:avLst/>
          </a:prstGeom>
          <a:noFill/>
        </p:spPr>
        <p:txBody>
          <a:bodyPr wrap="square" rtlCol="0">
            <a:spAutoFit/>
          </a:bodyPr>
          <a:lstStyle/>
          <a:p>
            <a:r>
              <a:rPr lang="en-US" dirty="0"/>
              <a:t>Photo source: Our Watch website</a:t>
            </a:r>
          </a:p>
        </p:txBody>
      </p:sp>
      <p:sp>
        <p:nvSpPr>
          <p:cNvPr id="3" name="TextBox 2">
            <a:extLst>
              <a:ext uri="{FF2B5EF4-FFF2-40B4-BE49-F238E27FC236}">
                <a16:creationId xmlns:a16="http://schemas.microsoft.com/office/drawing/2014/main" id="{3964C7D1-49B3-6F45-B8E4-EC3CB8865F46}"/>
              </a:ext>
            </a:extLst>
          </p:cNvPr>
          <p:cNvSpPr txBox="1"/>
          <p:nvPr/>
        </p:nvSpPr>
        <p:spPr>
          <a:xfrm>
            <a:off x="6223002" y="1468338"/>
            <a:ext cx="5579138" cy="2215991"/>
          </a:xfrm>
          <a:prstGeom prst="rect">
            <a:avLst/>
          </a:prstGeom>
          <a:noFill/>
        </p:spPr>
        <p:txBody>
          <a:bodyPr wrap="square" rtlCol="0">
            <a:spAutoFit/>
          </a:bodyPr>
          <a:lstStyle/>
          <a:p>
            <a:r>
              <a:rPr lang="en-US" sz="2400" dirty="0"/>
              <a:t>It’s a reputation…of curtain twitching, being older, well-off, white and kind of middle class… it is a bit of a lazy stereotype </a:t>
            </a:r>
            <a:r>
              <a:rPr lang="en-US" dirty="0"/>
              <a:t>(Daniel, stakeholder interviewee)</a:t>
            </a:r>
          </a:p>
          <a:p>
            <a:endParaRPr lang="en-US" sz="2400" dirty="0"/>
          </a:p>
          <a:p>
            <a:endParaRPr lang="en-US" dirty="0"/>
          </a:p>
        </p:txBody>
      </p:sp>
      <p:sp>
        <p:nvSpPr>
          <p:cNvPr id="8" name="TextBox 7">
            <a:extLst>
              <a:ext uri="{FF2B5EF4-FFF2-40B4-BE49-F238E27FC236}">
                <a16:creationId xmlns:a16="http://schemas.microsoft.com/office/drawing/2014/main" id="{6EDF4CD3-C2D0-E34E-8418-928D410F9297}"/>
              </a:ext>
            </a:extLst>
          </p:cNvPr>
          <p:cNvSpPr txBox="1"/>
          <p:nvPr/>
        </p:nvSpPr>
        <p:spPr>
          <a:xfrm>
            <a:off x="6223002" y="3129067"/>
            <a:ext cx="5579138" cy="2585323"/>
          </a:xfrm>
          <a:prstGeom prst="rect">
            <a:avLst/>
          </a:prstGeom>
          <a:noFill/>
        </p:spPr>
        <p:txBody>
          <a:bodyPr wrap="square" rtlCol="0">
            <a:spAutoFit/>
          </a:bodyPr>
          <a:lstStyle/>
          <a:p>
            <a:r>
              <a:rPr lang="en-US" sz="2400" dirty="0"/>
              <a:t>It’s about the values…looking out for each other…how you want to do it – that’s up to yourselves because all communities are different </a:t>
            </a:r>
            <a:r>
              <a:rPr lang="en-US" dirty="0"/>
              <a:t>(Gareth, stakeholder interviewee)</a:t>
            </a:r>
          </a:p>
          <a:p>
            <a:endParaRPr lang="en-US" sz="2400" dirty="0"/>
          </a:p>
          <a:p>
            <a:endParaRPr lang="en-US" dirty="0"/>
          </a:p>
        </p:txBody>
      </p:sp>
      <p:sp>
        <p:nvSpPr>
          <p:cNvPr id="9" name="TextBox 8">
            <a:extLst>
              <a:ext uri="{FF2B5EF4-FFF2-40B4-BE49-F238E27FC236}">
                <a16:creationId xmlns:a16="http://schemas.microsoft.com/office/drawing/2014/main" id="{2BF01101-6AF8-F643-B60E-F5ADBA08D59C}"/>
              </a:ext>
            </a:extLst>
          </p:cNvPr>
          <p:cNvSpPr txBox="1"/>
          <p:nvPr/>
        </p:nvSpPr>
        <p:spPr>
          <a:xfrm>
            <a:off x="6223002" y="5012816"/>
            <a:ext cx="5579138" cy="2123658"/>
          </a:xfrm>
          <a:prstGeom prst="rect">
            <a:avLst/>
          </a:prstGeom>
          <a:noFill/>
        </p:spPr>
        <p:txBody>
          <a:bodyPr wrap="square" rtlCol="0">
            <a:spAutoFit/>
          </a:bodyPr>
          <a:lstStyle/>
          <a:p>
            <a:r>
              <a:rPr lang="en-US" sz="2400" dirty="0"/>
              <a:t>In order to stay relevant we need to use various methods of communication as opposed to just a (traditional) Watch </a:t>
            </a:r>
            <a:r>
              <a:rPr lang="en-US" dirty="0"/>
              <a:t>(</a:t>
            </a:r>
            <a:r>
              <a:rPr lang="en-US" dirty="0" err="1"/>
              <a:t>Shirani</a:t>
            </a:r>
            <a:r>
              <a:rPr lang="en-US" dirty="0"/>
              <a:t>, stakeholder interviewee)</a:t>
            </a:r>
          </a:p>
          <a:p>
            <a:endParaRPr lang="en-US" sz="2400" dirty="0"/>
          </a:p>
          <a:p>
            <a:endParaRPr lang="en-US" dirty="0"/>
          </a:p>
        </p:txBody>
      </p:sp>
    </p:spTree>
    <p:extLst>
      <p:ext uri="{BB962C8B-B14F-4D97-AF65-F5344CB8AC3E}">
        <p14:creationId xmlns:p14="http://schemas.microsoft.com/office/powerpoint/2010/main" val="251827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37CD0-6C11-B944-9D77-F0561C227F5C}"/>
              </a:ext>
            </a:extLst>
          </p:cNvPr>
          <p:cNvSpPr>
            <a:spLocks noGrp="1"/>
          </p:cNvSpPr>
          <p:nvPr>
            <p:ph type="title"/>
          </p:nvPr>
        </p:nvSpPr>
        <p:spPr>
          <a:xfrm>
            <a:off x="0" y="1025677"/>
            <a:ext cx="12192000" cy="775778"/>
          </a:xfrm>
        </p:spPr>
        <p:txBody>
          <a:bodyPr>
            <a:normAutofit fontScale="90000"/>
          </a:bodyPr>
          <a:lstStyle/>
          <a:p>
            <a:r>
              <a:rPr lang="en-GB" sz="4400" dirty="0">
                <a:ea typeface="Calibri" panose="020F0502020204030204" pitchFamily="34" charset="0"/>
                <a:cs typeface="Times New Roman" panose="02020603050405020304" pitchFamily="18" charset="0"/>
              </a:rPr>
              <a:t>Technology is important: But only one of the ‘tools in the box’</a:t>
            </a:r>
            <a:br>
              <a:rPr lang="en-GB" sz="4400" dirty="0">
                <a:ea typeface="Calibri" panose="020F0502020204030204" pitchFamily="34" charset="0"/>
                <a:cs typeface="Times New Roman" panose="02020603050405020304" pitchFamily="18" charset="0"/>
              </a:rPr>
            </a:br>
            <a:br>
              <a:rPr lang="en-GB" dirty="0">
                <a:ea typeface="Calibri" panose="020F0502020204030204" pitchFamily="34" charset="0"/>
                <a:cs typeface="Times New Roman" panose="02020603050405020304" pitchFamily="18" charset="0"/>
              </a:rPr>
            </a:br>
            <a:endParaRPr lang="en-US" dirty="0"/>
          </a:p>
        </p:txBody>
      </p:sp>
      <p:pic>
        <p:nvPicPr>
          <p:cNvPr id="4" name="Picture 3">
            <a:extLst>
              <a:ext uri="{FF2B5EF4-FFF2-40B4-BE49-F238E27FC236}">
                <a16:creationId xmlns:a16="http://schemas.microsoft.com/office/drawing/2014/main" id="{8D11E77A-4E36-9F49-8D32-939B17132CEA}"/>
              </a:ext>
            </a:extLst>
          </p:cNvPr>
          <p:cNvPicPr>
            <a:picLocks noChangeAspect="1"/>
          </p:cNvPicPr>
          <p:nvPr/>
        </p:nvPicPr>
        <p:blipFill>
          <a:blip r:embed="rId3"/>
          <a:stretch>
            <a:fillRect/>
          </a:stretch>
        </p:blipFill>
        <p:spPr>
          <a:xfrm>
            <a:off x="457200" y="1509355"/>
            <a:ext cx="4646068" cy="4739404"/>
          </a:xfrm>
          <a:prstGeom prst="rect">
            <a:avLst/>
          </a:prstGeom>
        </p:spPr>
      </p:pic>
      <p:sp>
        <p:nvSpPr>
          <p:cNvPr id="5" name="Rectangle 4">
            <a:extLst>
              <a:ext uri="{FF2B5EF4-FFF2-40B4-BE49-F238E27FC236}">
                <a16:creationId xmlns:a16="http://schemas.microsoft.com/office/drawing/2014/main" id="{B939AABA-F4F7-4E41-B6F6-2C46614F0A28}"/>
              </a:ext>
            </a:extLst>
          </p:cNvPr>
          <p:cNvSpPr/>
          <p:nvPr/>
        </p:nvSpPr>
        <p:spPr>
          <a:xfrm>
            <a:off x="5103268" y="4552535"/>
            <a:ext cx="7088732" cy="1785104"/>
          </a:xfrm>
          <a:prstGeom prst="rect">
            <a:avLst/>
          </a:prstGeom>
        </p:spPr>
        <p:txBody>
          <a:bodyPr wrap="square">
            <a:spAutoFit/>
          </a:bodyPr>
          <a:lstStyle/>
          <a:p>
            <a:endParaRPr lang="en-GB" sz="2200" i="1" dirty="0">
              <a:cs typeface="Times New Roman" panose="02020603050405020304" pitchFamily="18" charset="0"/>
            </a:endParaRPr>
          </a:p>
          <a:p>
            <a:r>
              <a:rPr lang="en-GB" sz="2200" dirty="0"/>
              <a:t>You’ve got be very careful about this thing about technology is the answer to all prayers.  I don’t think it is – because we’re all human beings </a:t>
            </a:r>
          </a:p>
          <a:p>
            <a:r>
              <a:rPr lang="en-GB" dirty="0"/>
              <a:t>(</a:t>
            </a:r>
            <a:r>
              <a:rPr lang="en-GB" dirty="0">
                <a:ea typeface="Calibri" panose="020F0502020204030204" pitchFamily="34" charset="0"/>
                <a:cs typeface="Times New Roman" panose="02020603050405020304" pitchFamily="18" charset="0"/>
              </a:rPr>
              <a:t>Peter, Neighbourhood Watch Co-ordinator interviewee)</a:t>
            </a:r>
            <a:endParaRPr lang="en-US" dirty="0"/>
          </a:p>
        </p:txBody>
      </p:sp>
      <p:sp>
        <p:nvSpPr>
          <p:cNvPr id="3" name="TextBox 2">
            <a:extLst>
              <a:ext uri="{FF2B5EF4-FFF2-40B4-BE49-F238E27FC236}">
                <a16:creationId xmlns:a16="http://schemas.microsoft.com/office/drawing/2014/main" id="{E48DA7DD-424E-5946-9F96-69DAF374E6C7}"/>
              </a:ext>
            </a:extLst>
          </p:cNvPr>
          <p:cNvSpPr txBox="1"/>
          <p:nvPr/>
        </p:nvSpPr>
        <p:spPr>
          <a:xfrm>
            <a:off x="5103268" y="1392581"/>
            <a:ext cx="7088732" cy="1723549"/>
          </a:xfrm>
          <a:prstGeom prst="rect">
            <a:avLst/>
          </a:prstGeom>
          <a:noFill/>
        </p:spPr>
        <p:txBody>
          <a:bodyPr wrap="square" rtlCol="0">
            <a:spAutoFit/>
          </a:bodyPr>
          <a:lstStyle/>
          <a:p>
            <a:pPr lvl="0" fontAlgn="base">
              <a:defRPr/>
            </a:pPr>
            <a:r>
              <a:rPr lang="en-GB" sz="2200" dirty="0"/>
              <a:t>Anything that brings communities together, and WhatsApp has got…a lot of positives about it, because that’s been an easy way for people to recognise that they can communicate with neighbours quite easily </a:t>
            </a:r>
            <a:r>
              <a:rPr lang="en-GB" dirty="0"/>
              <a:t>(Ash, Neighbourhood Watch member focus group attendee)</a:t>
            </a:r>
          </a:p>
        </p:txBody>
      </p:sp>
      <p:sp>
        <p:nvSpPr>
          <p:cNvPr id="6" name="TextBox 5">
            <a:extLst>
              <a:ext uri="{FF2B5EF4-FFF2-40B4-BE49-F238E27FC236}">
                <a16:creationId xmlns:a16="http://schemas.microsoft.com/office/drawing/2014/main" id="{31FEB5BB-CA9A-BE45-8897-94A42A1CD79B}"/>
              </a:ext>
            </a:extLst>
          </p:cNvPr>
          <p:cNvSpPr txBox="1"/>
          <p:nvPr/>
        </p:nvSpPr>
        <p:spPr>
          <a:xfrm>
            <a:off x="5103268" y="3301832"/>
            <a:ext cx="7088732" cy="1384995"/>
          </a:xfrm>
          <a:prstGeom prst="rect">
            <a:avLst/>
          </a:prstGeom>
          <a:noFill/>
        </p:spPr>
        <p:txBody>
          <a:bodyPr wrap="square" rtlCol="0">
            <a:spAutoFit/>
          </a:bodyPr>
          <a:lstStyle/>
          <a:p>
            <a:r>
              <a:rPr lang="en-GB" sz="2200" dirty="0">
                <a:ea typeface="Calibri" panose="020F0502020204030204" pitchFamily="34" charset="0"/>
                <a:cs typeface="Times New Roman" panose="02020603050405020304" pitchFamily="18" charset="0"/>
              </a:rPr>
              <a:t>Social media has been a great tool to reach more people. It isn't a Neighbourhood Watch, it's a way of communicating the messages out </a:t>
            </a:r>
          </a:p>
          <a:p>
            <a:r>
              <a:rPr lang="en-GB" dirty="0">
                <a:ea typeface="Calibri" panose="020F0502020204030204" pitchFamily="34" charset="0"/>
                <a:cs typeface="Times New Roman" panose="02020603050405020304" pitchFamily="18" charset="0"/>
              </a:rPr>
              <a:t>(Kate, stakeholder interviewee)</a:t>
            </a:r>
          </a:p>
        </p:txBody>
      </p:sp>
    </p:spTree>
    <p:extLst>
      <p:ext uri="{BB962C8B-B14F-4D97-AF65-F5344CB8AC3E}">
        <p14:creationId xmlns:p14="http://schemas.microsoft.com/office/powerpoint/2010/main" val="32414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42C0C-EB5F-6043-917B-67AAA12E545D}"/>
              </a:ext>
            </a:extLst>
          </p:cNvPr>
          <p:cNvSpPr>
            <a:spLocks noGrp="1"/>
          </p:cNvSpPr>
          <p:nvPr>
            <p:ph type="title"/>
          </p:nvPr>
        </p:nvSpPr>
        <p:spPr>
          <a:xfrm>
            <a:off x="0" y="932933"/>
            <a:ext cx="12192000" cy="775778"/>
          </a:xfrm>
        </p:spPr>
        <p:txBody>
          <a:bodyPr>
            <a:normAutofit fontScale="90000"/>
          </a:bodyPr>
          <a:lstStyle/>
          <a:p>
            <a:r>
              <a:rPr lang="en-GB" sz="4400" dirty="0">
                <a:ea typeface="Calibri" panose="020F0502020204030204" pitchFamily="34" charset="0"/>
                <a:cs typeface="Times New Roman" panose="02020603050405020304" pitchFamily="18" charset="0"/>
              </a:rPr>
              <a:t>A diffusion of benefits: ‘It’s not just about crime...’</a:t>
            </a:r>
            <a:br>
              <a:rPr lang="en-GB" sz="4400" dirty="0">
                <a:ea typeface="Calibri" panose="020F0502020204030204" pitchFamily="34" charset="0"/>
                <a:cs typeface="Times New Roman" panose="02020603050405020304" pitchFamily="18" charset="0"/>
              </a:rPr>
            </a:br>
            <a:br>
              <a:rPr lang="en-GB" dirty="0">
                <a:ea typeface="Calibri" panose="020F0502020204030204" pitchFamily="34" charset="0"/>
                <a:cs typeface="Times New Roman" panose="02020603050405020304" pitchFamily="18" charset="0"/>
              </a:rPr>
            </a:br>
            <a:endParaRPr lang="en-US" dirty="0"/>
          </a:p>
        </p:txBody>
      </p:sp>
      <p:pic>
        <p:nvPicPr>
          <p:cNvPr id="4" name="Picture 3">
            <a:extLst>
              <a:ext uri="{FF2B5EF4-FFF2-40B4-BE49-F238E27FC236}">
                <a16:creationId xmlns:a16="http://schemas.microsoft.com/office/drawing/2014/main" id="{4D32CD03-DE19-E340-AFAA-B8681E5227EE}"/>
              </a:ext>
            </a:extLst>
          </p:cNvPr>
          <p:cNvPicPr>
            <a:picLocks noChangeAspect="1"/>
          </p:cNvPicPr>
          <p:nvPr/>
        </p:nvPicPr>
        <p:blipFill>
          <a:blip r:embed="rId3"/>
          <a:stretch>
            <a:fillRect/>
          </a:stretch>
        </p:blipFill>
        <p:spPr>
          <a:xfrm>
            <a:off x="660326" y="1300865"/>
            <a:ext cx="4464567" cy="2128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a:extLst>
              <a:ext uri="{FF2B5EF4-FFF2-40B4-BE49-F238E27FC236}">
                <a16:creationId xmlns:a16="http://schemas.microsoft.com/office/drawing/2014/main" id="{5720C833-C6AB-5144-AD08-FA5BBBF146B9}"/>
              </a:ext>
            </a:extLst>
          </p:cNvPr>
          <p:cNvSpPr/>
          <p:nvPr/>
        </p:nvSpPr>
        <p:spPr>
          <a:xfrm>
            <a:off x="5295568" y="1472380"/>
            <a:ext cx="6725757" cy="2062103"/>
          </a:xfrm>
          <a:prstGeom prst="rect">
            <a:avLst/>
          </a:prstGeom>
        </p:spPr>
        <p:txBody>
          <a:bodyPr wrap="square">
            <a:spAutoFit/>
          </a:bodyPr>
          <a:lstStyle/>
          <a:p>
            <a:r>
              <a:rPr lang="en-GB" sz="2200" dirty="0"/>
              <a:t>It’s the sense of community that it builds or represents in a way beyond the prevention of crime…it helps to drive that sense of community action where not just one person is carrying the burden along, it’s a community shared burden </a:t>
            </a:r>
            <a:r>
              <a:rPr lang="en-GB" dirty="0"/>
              <a:t>(Ash, Neighbourhood Watch member focus group attendee)</a:t>
            </a:r>
          </a:p>
        </p:txBody>
      </p:sp>
      <p:sp>
        <p:nvSpPr>
          <p:cNvPr id="7" name="TextBox 6">
            <a:extLst>
              <a:ext uri="{FF2B5EF4-FFF2-40B4-BE49-F238E27FC236}">
                <a16:creationId xmlns:a16="http://schemas.microsoft.com/office/drawing/2014/main" id="{A4E00B79-67CF-3E43-A59E-DCD9D372F1DB}"/>
              </a:ext>
            </a:extLst>
          </p:cNvPr>
          <p:cNvSpPr txBox="1"/>
          <p:nvPr/>
        </p:nvSpPr>
        <p:spPr>
          <a:xfrm>
            <a:off x="660326" y="3454228"/>
            <a:ext cx="3911600" cy="369332"/>
          </a:xfrm>
          <a:prstGeom prst="rect">
            <a:avLst/>
          </a:prstGeom>
          <a:noFill/>
        </p:spPr>
        <p:txBody>
          <a:bodyPr wrap="square" rtlCol="0">
            <a:spAutoFit/>
          </a:bodyPr>
          <a:lstStyle/>
          <a:p>
            <a:r>
              <a:rPr lang="en-US" dirty="0"/>
              <a:t>Photo source: Our Watch website</a:t>
            </a:r>
          </a:p>
        </p:txBody>
      </p:sp>
      <p:sp>
        <p:nvSpPr>
          <p:cNvPr id="3" name="TextBox 2">
            <a:extLst>
              <a:ext uri="{FF2B5EF4-FFF2-40B4-BE49-F238E27FC236}">
                <a16:creationId xmlns:a16="http://schemas.microsoft.com/office/drawing/2014/main" id="{1C6B8563-D515-3647-9E94-1567D0D4117A}"/>
              </a:ext>
            </a:extLst>
          </p:cNvPr>
          <p:cNvSpPr txBox="1"/>
          <p:nvPr/>
        </p:nvSpPr>
        <p:spPr>
          <a:xfrm>
            <a:off x="415499" y="3975214"/>
            <a:ext cx="11360999" cy="1661993"/>
          </a:xfrm>
          <a:prstGeom prst="rect">
            <a:avLst/>
          </a:prstGeom>
          <a:noFill/>
        </p:spPr>
        <p:txBody>
          <a:bodyPr wrap="square" rtlCol="0">
            <a:spAutoFit/>
          </a:bodyPr>
          <a:lstStyle/>
          <a:p>
            <a:r>
              <a:rPr lang="en-GB" sz="2200" dirty="0">
                <a:ea typeface="Calibri" panose="020F0502020204030204" pitchFamily="34" charset="0"/>
                <a:cs typeface="Times New Roman" panose="02020603050405020304" pitchFamily="18" charset="0"/>
              </a:rPr>
              <a:t>I think it’s as much from a community point of view as a crime point of view…if you’ve got a good strong community, you each are looking out for one another all the time </a:t>
            </a:r>
          </a:p>
          <a:p>
            <a:r>
              <a:rPr lang="en-GB" sz="2200" i="1" dirty="0">
                <a:ea typeface="Calibri" panose="020F0502020204030204" pitchFamily="34" charset="0"/>
                <a:cs typeface="Times New Roman" panose="02020603050405020304" pitchFamily="18" charset="0"/>
              </a:rPr>
              <a:t>(</a:t>
            </a:r>
            <a:r>
              <a:rPr lang="en-GB" dirty="0">
                <a:ea typeface="Calibri" panose="020F0502020204030204" pitchFamily="34" charset="0"/>
                <a:cs typeface="Times New Roman" panose="02020603050405020304" pitchFamily="18" charset="0"/>
              </a:rPr>
              <a:t>Connie, Neighbourhood Watch Co-ordinator interviewee)</a:t>
            </a:r>
          </a:p>
          <a:p>
            <a:endParaRPr lang="en-GB" i="1" dirty="0">
              <a:cs typeface="Times New Roman" panose="02020603050405020304" pitchFamily="18" charset="0"/>
            </a:endParaRPr>
          </a:p>
          <a:p>
            <a:endParaRPr lang="en-US" dirty="0"/>
          </a:p>
        </p:txBody>
      </p:sp>
      <p:sp>
        <p:nvSpPr>
          <p:cNvPr id="9" name="TextBox 8">
            <a:extLst>
              <a:ext uri="{FF2B5EF4-FFF2-40B4-BE49-F238E27FC236}">
                <a16:creationId xmlns:a16="http://schemas.microsoft.com/office/drawing/2014/main" id="{71190350-4045-544C-932E-230CF3A8A790}"/>
              </a:ext>
            </a:extLst>
          </p:cNvPr>
          <p:cNvSpPr txBox="1"/>
          <p:nvPr/>
        </p:nvSpPr>
        <p:spPr>
          <a:xfrm>
            <a:off x="415499" y="5134451"/>
            <a:ext cx="11360999" cy="1723549"/>
          </a:xfrm>
          <a:prstGeom prst="rect">
            <a:avLst/>
          </a:prstGeom>
          <a:noFill/>
        </p:spPr>
        <p:txBody>
          <a:bodyPr wrap="square" rtlCol="0">
            <a:spAutoFit/>
          </a:bodyPr>
          <a:lstStyle/>
          <a:p>
            <a:r>
              <a:rPr lang="en-GB" sz="2200" dirty="0">
                <a:cs typeface="Times New Roman" panose="02020603050405020304" pitchFamily="18" charset="0"/>
              </a:rPr>
              <a:t>People’s pride in the community is much higher and they feel responsibility to their neighbours…so then crime comes in as a natural addition to that…people are looking out for each other. And even if they don’t realise it at the time, actually they are making their place safer (</a:t>
            </a:r>
            <a:r>
              <a:rPr lang="en-GB" dirty="0">
                <a:cs typeface="Times New Roman" panose="02020603050405020304" pitchFamily="18" charset="0"/>
              </a:rPr>
              <a:t>Kate, stakeholder interviewee)</a:t>
            </a:r>
            <a:endParaRPr lang="en-US" dirty="0"/>
          </a:p>
          <a:p>
            <a:endParaRPr lang="en-US" dirty="0"/>
          </a:p>
        </p:txBody>
      </p:sp>
    </p:spTree>
    <p:extLst>
      <p:ext uri="{BB962C8B-B14F-4D97-AF65-F5344CB8AC3E}">
        <p14:creationId xmlns:p14="http://schemas.microsoft.com/office/powerpoint/2010/main" val="718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46D97-E73F-3741-AE02-FEC06666D6BD}"/>
              </a:ext>
            </a:extLst>
          </p:cNvPr>
          <p:cNvSpPr>
            <a:spLocks noGrp="1"/>
          </p:cNvSpPr>
          <p:nvPr>
            <p:ph type="title"/>
          </p:nvPr>
        </p:nvSpPr>
        <p:spPr>
          <a:xfrm>
            <a:off x="0" y="189274"/>
            <a:ext cx="12192000" cy="775778"/>
          </a:xfrm>
        </p:spPr>
        <p:txBody>
          <a:bodyPr>
            <a:normAutofit/>
          </a:bodyPr>
          <a:lstStyle/>
          <a:p>
            <a:r>
              <a:rPr lang="en-US" dirty="0"/>
              <a:t> A changing role in changing times</a:t>
            </a:r>
            <a:endParaRPr lang="en-US" dirty="0">
              <a:solidFill>
                <a:schemeClr val="tx1"/>
              </a:solidFill>
              <a:latin typeface="Calibri Light" panose="020F0302020204030204" pitchFamily="34" charset="0"/>
              <a:cs typeface="Calibri Light" panose="020F0302020204030204" pitchFamily="34" charset="0"/>
            </a:endParaRPr>
          </a:p>
        </p:txBody>
      </p:sp>
      <p:sp>
        <p:nvSpPr>
          <p:cNvPr id="4" name="Rectangle 3">
            <a:extLst>
              <a:ext uri="{FF2B5EF4-FFF2-40B4-BE49-F238E27FC236}">
                <a16:creationId xmlns:a16="http://schemas.microsoft.com/office/drawing/2014/main" id="{9C08DCE3-0B0F-9E43-9783-726906368667}"/>
              </a:ext>
            </a:extLst>
          </p:cNvPr>
          <p:cNvSpPr/>
          <p:nvPr/>
        </p:nvSpPr>
        <p:spPr>
          <a:xfrm>
            <a:off x="885264" y="1159526"/>
            <a:ext cx="10134600" cy="5509200"/>
          </a:xfrm>
          <a:prstGeom prst="rect">
            <a:avLst/>
          </a:prstGeom>
        </p:spPr>
        <p:txBody>
          <a:bodyPr wrap="square">
            <a:spAutoFit/>
          </a:bodyPr>
          <a:lstStyle/>
          <a:p>
            <a:pPr marL="457200" indent="-457200">
              <a:spcAft>
                <a:spcPts val="0"/>
              </a:spcAft>
              <a:buFont typeface="Arial" panose="020B0604020202020204" pitchFamily="34" charset="0"/>
              <a:buChar char="•"/>
            </a:pPr>
            <a:r>
              <a:rPr lang="en-GB" sz="3200" i="1" dirty="0">
                <a:ea typeface="Calibri" panose="020F0502020204030204" pitchFamily="34" charset="0"/>
                <a:cs typeface="Times New Roman" panose="02020603050405020304" pitchFamily="18" charset="0"/>
              </a:rPr>
              <a:t>Understanding the volunteer ‘offer’: </a:t>
            </a:r>
            <a:r>
              <a:rPr lang="en-GB" sz="3200" dirty="0">
                <a:ea typeface="Calibri" panose="020F0502020204030204" pitchFamily="34" charset="0"/>
                <a:cs typeface="Times New Roman" panose="02020603050405020304" pitchFamily="18" charset="0"/>
              </a:rPr>
              <a:t>Greater clarity on purpose and role.</a:t>
            </a:r>
          </a:p>
          <a:p>
            <a:pPr>
              <a:spcAft>
                <a:spcPts val="0"/>
              </a:spcAft>
            </a:pPr>
            <a:endParaRPr lang="en-GB" sz="3200" dirty="0">
              <a:ea typeface="Calibri" panose="020F0502020204030204" pitchFamily="34" charset="0"/>
              <a:cs typeface="Times New Roman" panose="02020603050405020304" pitchFamily="18" charset="0"/>
            </a:endParaRPr>
          </a:p>
          <a:p>
            <a:pPr marL="457200" indent="-457200">
              <a:spcAft>
                <a:spcPts val="0"/>
              </a:spcAft>
              <a:buFont typeface="Arial" panose="020B0604020202020204" pitchFamily="34" charset="0"/>
              <a:buChar char="•"/>
            </a:pPr>
            <a:r>
              <a:rPr lang="en-GB" sz="3200" i="1" dirty="0">
                <a:ea typeface="Calibri" panose="020F0502020204030204" pitchFamily="34" charset="0"/>
                <a:cs typeface="Times New Roman" panose="02020603050405020304" pitchFamily="18" charset="0"/>
              </a:rPr>
              <a:t>Reimagining the volunteer role: </a:t>
            </a:r>
            <a:r>
              <a:rPr lang="en-GB" sz="3200" dirty="0">
                <a:ea typeface="Calibri" panose="020F0502020204030204" pitchFamily="34" charset="0"/>
                <a:cs typeface="Times New Roman" panose="02020603050405020304" pitchFamily="18" charset="0"/>
              </a:rPr>
              <a:t>Processes and patterns of ‘being’ a volunteer do not have to mirror those of ‘being’ an employee. </a:t>
            </a:r>
          </a:p>
          <a:p>
            <a:pPr marL="457200" indent="-457200">
              <a:spcAft>
                <a:spcPts val="0"/>
              </a:spcAft>
              <a:buFont typeface="Arial" panose="020B0604020202020204" pitchFamily="34" charset="0"/>
              <a:buChar char="•"/>
            </a:pPr>
            <a:endParaRPr lang="en-GB" sz="3200" i="1" dirty="0">
              <a:ea typeface="Calibri" panose="020F0502020204030204" pitchFamily="34" charset="0"/>
              <a:cs typeface="Times New Roman" panose="02020603050405020304" pitchFamily="18" charset="0"/>
            </a:endParaRPr>
          </a:p>
          <a:p>
            <a:pPr marL="457200" indent="-457200">
              <a:spcAft>
                <a:spcPts val="0"/>
              </a:spcAft>
              <a:buFont typeface="Arial" panose="020B0604020202020204" pitchFamily="34" charset="0"/>
              <a:buChar char="•"/>
            </a:pPr>
            <a:r>
              <a:rPr lang="en-GB" sz="3200" i="1" dirty="0">
                <a:ea typeface="Calibri" panose="020F0502020204030204" pitchFamily="34" charset="0"/>
                <a:cs typeface="Times New Roman" panose="02020603050405020304" pitchFamily="18" charset="0"/>
              </a:rPr>
              <a:t>Adequately resourced infrastructure: </a:t>
            </a:r>
            <a:r>
              <a:rPr lang="en-GB" sz="3200" dirty="0">
                <a:ea typeface="Calibri" panose="020F0502020204030204" pitchFamily="34" charset="0"/>
                <a:cs typeface="Times New Roman" panose="02020603050405020304" pitchFamily="18" charset="0"/>
              </a:rPr>
              <a:t>Understanding motivations; meaningful contributions; recognition and value</a:t>
            </a:r>
          </a:p>
          <a:p>
            <a:pPr>
              <a:spcAft>
                <a:spcPts val="0"/>
              </a:spcAft>
            </a:pPr>
            <a:endParaRPr lang="en-GB" sz="3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7319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46D97-E73F-3741-AE02-FEC06666D6BD}"/>
              </a:ext>
            </a:extLst>
          </p:cNvPr>
          <p:cNvSpPr>
            <a:spLocks noGrp="1"/>
          </p:cNvSpPr>
          <p:nvPr>
            <p:ph type="title"/>
          </p:nvPr>
        </p:nvSpPr>
        <p:spPr/>
        <p:txBody>
          <a:bodyPr>
            <a:normAutofit/>
          </a:bodyPr>
          <a:lstStyle/>
          <a:p>
            <a:r>
              <a:rPr lang="en-US" dirty="0"/>
              <a:t>(A new) Life begins at 40?</a:t>
            </a:r>
          </a:p>
        </p:txBody>
      </p:sp>
      <p:pic>
        <p:nvPicPr>
          <p:cNvPr id="4" name="Picture 3">
            <a:extLst>
              <a:ext uri="{FF2B5EF4-FFF2-40B4-BE49-F238E27FC236}">
                <a16:creationId xmlns:a16="http://schemas.microsoft.com/office/drawing/2014/main" id="{152E96D2-57B9-A449-9528-747F82D72704}"/>
              </a:ext>
            </a:extLst>
          </p:cNvPr>
          <p:cNvPicPr>
            <a:picLocks noChangeAspect="1"/>
          </p:cNvPicPr>
          <p:nvPr/>
        </p:nvPicPr>
        <p:blipFill>
          <a:blip r:embed="rId3"/>
          <a:stretch>
            <a:fillRect/>
          </a:stretch>
        </p:blipFill>
        <p:spPr>
          <a:xfrm>
            <a:off x="609600" y="1308100"/>
            <a:ext cx="4800600" cy="4686300"/>
          </a:xfrm>
          <a:prstGeom prst="rect">
            <a:avLst/>
          </a:prstGeom>
        </p:spPr>
      </p:pic>
      <p:sp>
        <p:nvSpPr>
          <p:cNvPr id="5" name="TextBox 4">
            <a:extLst>
              <a:ext uri="{FF2B5EF4-FFF2-40B4-BE49-F238E27FC236}">
                <a16:creationId xmlns:a16="http://schemas.microsoft.com/office/drawing/2014/main" id="{F7A3E644-D388-714E-B049-46EFA03EE65E}"/>
              </a:ext>
            </a:extLst>
          </p:cNvPr>
          <p:cNvSpPr txBox="1"/>
          <p:nvPr/>
        </p:nvSpPr>
        <p:spPr>
          <a:xfrm>
            <a:off x="5588000" y="1716306"/>
            <a:ext cx="6248400" cy="4278094"/>
          </a:xfrm>
          <a:prstGeom prst="rect">
            <a:avLst/>
          </a:prstGeom>
          <a:noFill/>
        </p:spPr>
        <p:txBody>
          <a:bodyPr wrap="square" rtlCol="0">
            <a:spAutoFit/>
          </a:bodyPr>
          <a:lstStyle/>
          <a:p>
            <a:pPr marL="685800" indent="-685800">
              <a:buFont typeface="Arial" panose="020B0604020202020204" pitchFamily="34" charset="0"/>
              <a:buChar char="•"/>
            </a:pPr>
            <a:r>
              <a:rPr lang="en-US" sz="3400" dirty="0"/>
              <a:t>Joint working; shared resources</a:t>
            </a:r>
          </a:p>
          <a:p>
            <a:pPr marL="685800" indent="-685800">
              <a:buFont typeface="Arial" panose="020B0604020202020204" pitchFamily="34" charset="0"/>
              <a:buChar char="•"/>
            </a:pPr>
            <a:r>
              <a:rPr lang="en-US" sz="3400" dirty="0"/>
              <a:t>Bringing together the local and national</a:t>
            </a:r>
          </a:p>
          <a:p>
            <a:pPr marL="685800" indent="-685800">
              <a:buFont typeface="Arial" panose="020B0604020202020204" pitchFamily="34" charset="0"/>
              <a:buChar char="•"/>
            </a:pPr>
            <a:r>
              <a:rPr lang="en-US" sz="3400" dirty="0"/>
              <a:t>Moving beyond perceptions of  ‘curtain </a:t>
            </a:r>
            <a:r>
              <a:rPr lang="en-US" sz="3400" dirty="0" err="1"/>
              <a:t>twitchers’</a:t>
            </a:r>
            <a:r>
              <a:rPr lang="en-US" sz="3400" dirty="0"/>
              <a:t> and ‘fading stickers in porch windows’</a:t>
            </a:r>
          </a:p>
        </p:txBody>
      </p:sp>
    </p:spTree>
    <p:extLst>
      <p:ext uri="{BB962C8B-B14F-4D97-AF65-F5344CB8AC3E}">
        <p14:creationId xmlns:p14="http://schemas.microsoft.com/office/powerpoint/2010/main" val="3177942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46D97-E73F-3741-AE02-FEC06666D6BD}"/>
              </a:ext>
            </a:extLst>
          </p:cNvPr>
          <p:cNvSpPr>
            <a:spLocks noGrp="1"/>
          </p:cNvSpPr>
          <p:nvPr>
            <p:ph type="title"/>
          </p:nvPr>
        </p:nvSpPr>
        <p:spPr>
          <a:xfrm>
            <a:off x="726558" y="3041111"/>
            <a:ext cx="10738884" cy="775778"/>
          </a:xfrm>
        </p:spPr>
        <p:txBody>
          <a:bodyPr>
            <a:normAutofit fontScale="90000"/>
          </a:bodyPr>
          <a:lstStyle/>
          <a:p>
            <a:r>
              <a:rPr lang="en-US" dirty="0"/>
              <a:t>Dr Melissa Pepper</a:t>
            </a:r>
            <a:br>
              <a:rPr lang="en-US" dirty="0"/>
            </a:br>
            <a:br>
              <a:rPr lang="en-US" dirty="0"/>
            </a:br>
            <a:r>
              <a:rPr lang="en-US" dirty="0"/>
              <a:t>School of Law and Criminology University of Greenwich</a:t>
            </a:r>
            <a:br>
              <a:rPr lang="en-US" dirty="0"/>
            </a:br>
            <a:br>
              <a:rPr lang="en-US" dirty="0"/>
            </a:br>
            <a:r>
              <a:rPr lang="en-US" dirty="0" err="1"/>
              <a:t>m.j.pepper@greenwich.ac.uk</a:t>
            </a:r>
            <a:endParaRPr lang="en-US"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54525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6F5856-6497-1345-A272-4A8AD2B6C208}"/>
              </a:ext>
            </a:extLst>
          </p:cNvPr>
          <p:cNvSpPr>
            <a:spLocks noGrp="1"/>
          </p:cNvSpPr>
          <p:nvPr>
            <p:ph type="title"/>
          </p:nvPr>
        </p:nvSpPr>
        <p:spPr>
          <a:xfrm>
            <a:off x="21883" y="753220"/>
            <a:ext cx="12192000" cy="775778"/>
          </a:xfrm>
        </p:spPr>
        <p:txBody>
          <a:bodyPr>
            <a:normAutofit fontScale="90000"/>
          </a:bodyPr>
          <a:lstStyle/>
          <a:p>
            <a:r>
              <a:rPr lang="en-US" dirty="0"/>
              <a:t>Citizen volunteers: Neighbourhood Watch </a:t>
            </a:r>
            <a:br>
              <a:rPr lang="en-US" dirty="0"/>
            </a:br>
            <a:r>
              <a:rPr lang="en-US" dirty="0"/>
              <a:t>and beyond</a:t>
            </a:r>
          </a:p>
        </p:txBody>
      </p:sp>
      <p:grpSp>
        <p:nvGrpSpPr>
          <p:cNvPr id="11" name="Group 10">
            <a:extLst>
              <a:ext uri="{FF2B5EF4-FFF2-40B4-BE49-F238E27FC236}">
                <a16:creationId xmlns:a16="http://schemas.microsoft.com/office/drawing/2014/main" id="{17BB59EB-9B57-5145-817F-7CD28E65E966}"/>
              </a:ext>
            </a:extLst>
          </p:cNvPr>
          <p:cNvGrpSpPr/>
          <p:nvPr/>
        </p:nvGrpSpPr>
        <p:grpSpPr>
          <a:xfrm>
            <a:off x="1262856" y="2289628"/>
            <a:ext cx="9710054" cy="2278744"/>
            <a:chOff x="1240973" y="2570537"/>
            <a:chExt cx="9710054" cy="2278744"/>
          </a:xfrm>
        </p:grpSpPr>
        <p:sp>
          <p:nvSpPr>
            <p:cNvPr id="9" name="Rounded Rectangle 8">
              <a:extLst>
                <a:ext uri="{FF2B5EF4-FFF2-40B4-BE49-F238E27FC236}">
                  <a16:creationId xmlns:a16="http://schemas.microsoft.com/office/drawing/2014/main" id="{DC0613D1-BD00-A542-A1CE-DEA2BB1648A6}"/>
                </a:ext>
              </a:extLst>
            </p:cNvPr>
            <p:cNvSpPr/>
            <p:nvPr/>
          </p:nvSpPr>
          <p:spPr>
            <a:xfrm>
              <a:off x="1240973" y="2570537"/>
              <a:ext cx="2481943" cy="2278743"/>
            </a:xfrm>
            <a:prstGeom prst="roundRect">
              <a:avLst/>
            </a:prstGeom>
            <a:blipFill>
              <a:blip r:embed="rId3"/>
              <a:stretch>
                <a:fillRect/>
              </a:stretch>
            </a:blip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a:extLst>
                <a:ext uri="{FF2B5EF4-FFF2-40B4-BE49-F238E27FC236}">
                  <a16:creationId xmlns:a16="http://schemas.microsoft.com/office/drawing/2014/main" id="{D4493C75-5021-3947-ACFD-A228D254A8D4}"/>
                </a:ext>
              </a:extLst>
            </p:cNvPr>
            <p:cNvSpPr/>
            <p:nvPr/>
          </p:nvSpPr>
          <p:spPr>
            <a:xfrm>
              <a:off x="4876911" y="2570537"/>
              <a:ext cx="2481943" cy="2278743"/>
            </a:xfrm>
            <a:prstGeom prst="roundRect">
              <a:avLst/>
            </a:prstGeom>
            <a:blipFill>
              <a:blip r:embed="rId4"/>
              <a:stretch>
                <a:fillRect/>
              </a:stretch>
            </a:blip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F21C74F6-97CD-0F47-902A-10BEE75F2D60}"/>
                </a:ext>
              </a:extLst>
            </p:cNvPr>
            <p:cNvSpPr/>
            <p:nvPr/>
          </p:nvSpPr>
          <p:spPr>
            <a:xfrm>
              <a:off x="8469084" y="2570538"/>
              <a:ext cx="2481943" cy="2278743"/>
            </a:xfrm>
            <a:prstGeom prst="roundRect">
              <a:avLst/>
            </a:prstGeom>
            <a:blipFill>
              <a:blip r:embed="rId5"/>
              <a:stretch>
                <a:fillRect/>
              </a:stretch>
            </a:blip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BC8D9CE8-FF1E-C945-9B19-7C6AE38F7F76}"/>
              </a:ext>
            </a:extLst>
          </p:cNvPr>
          <p:cNvSpPr txBox="1"/>
          <p:nvPr/>
        </p:nvSpPr>
        <p:spPr>
          <a:xfrm>
            <a:off x="1103255" y="4728836"/>
            <a:ext cx="2801144" cy="1200329"/>
          </a:xfrm>
          <a:prstGeom prst="rect">
            <a:avLst/>
          </a:prstGeom>
          <a:noFill/>
        </p:spPr>
        <p:txBody>
          <a:bodyPr wrap="square" rtlCol="0">
            <a:spAutoFit/>
          </a:bodyPr>
          <a:lstStyle/>
          <a:p>
            <a:pPr algn="ctr"/>
            <a:r>
              <a:rPr lang="en-US" sz="2400" dirty="0"/>
              <a:t>Citizen volunteers in policing and community safety</a:t>
            </a:r>
          </a:p>
        </p:txBody>
      </p:sp>
      <p:sp>
        <p:nvSpPr>
          <p:cNvPr id="44" name="TextBox 43">
            <a:extLst>
              <a:ext uri="{FF2B5EF4-FFF2-40B4-BE49-F238E27FC236}">
                <a16:creationId xmlns:a16="http://schemas.microsoft.com/office/drawing/2014/main" id="{DB0634E8-2D69-FC45-AE3A-DDB3006DD9B5}"/>
              </a:ext>
            </a:extLst>
          </p:cNvPr>
          <p:cNvSpPr txBox="1"/>
          <p:nvPr/>
        </p:nvSpPr>
        <p:spPr>
          <a:xfrm>
            <a:off x="4739193" y="4728836"/>
            <a:ext cx="2801144" cy="1569660"/>
          </a:xfrm>
          <a:prstGeom prst="rect">
            <a:avLst/>
          </a:prstGeom>
          <a:noFill/>
        </p:spPr>
        <p:txBody>
          <a:bodyPr wrap="square" rtlCol="0">
            <a:spAutoFit/>
          </a:bodyPr>
          <a:lstStyle/>
          <a:p>
            <a:pPr algn="ctr"/>
            <a:r>
              <a:rPr lang="en-US" sz="2400" dirty="0"/>
              <a:t>Neighbourhood Watch study: Reflecting back, looking forward</a:t>
            </a:r>
          </a:p>
        </p:txBody>
      </p:sp>
      <p:sp>
        <p:nvSpPr>
          <p:cNvPr id="45" name="TextBox 44">
            <a:extLst>
              <a:ext uri="{FF2B5EF4-FFF2-40B4-BE49-F238E27FC236}">
                <a16:creationId xmlns:a16="http://schemas.microsoft.com/office/drawing/2014/main" id="{22BBF37D-A6B5-9048-8E4E-FBCF3560F5A1}"/>
              </a:ext>
            </a:extLst>
          </p:cNvPr>
          <p:cNvSpPr txBox="1"/>
          <p:nvPr/>
        </p:nvSpPr>
        <p:spPr>
          <a:xfrm>
            <a:off x="8375131" y="4728836"/>
            <a:ext cx="2801144" cy="1200329"/>
          </a:xfrm>
          <a:prstGeom prst="rect">
            <a:avLst/>
          </a:prstGeom>
          <a:noFill/>
        </p:spPr>
        <p:txBody>
          <a:bodyPr wrap="square" rtlCol="0">
            <a:spAutoFit/>
          </a:bodyPr>
          <a:lstStyle/>
          <a:p>
            <a:pPr algn="ctr"/>
            <a:r>
              <a:rPr lang="en-US" sz="2400" dirty="0"/>
              <a:t>The role of volunteers in changing times</a:t>
            </a:r>
          </a:p>
        </p:txBody>
      </p:sp>
    </p:spTree>
    <p:extLst>
      <p:ext uri="{BB962C8B-B14F-4D97-AF65-F5344CB8AC3E}">
        <p14:creationId xmlns:p14="http://schemas.microsoft.com/office/powerpoint/2010/main" val="1176237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46D97-E73F-3741-AE02-FEC06666D6BD}"/>
              </a:ext>
            </a:extLst>
          </p:cNvPr>
          <p:cNvSpPr>
            <a:spLocks noGrp="1"/>
          </p:cNvSpPr>
          <p:nvPr>
            <p:ph type="title"/>
          </p:nvPr>
        </p:nvSpPr>
        <p:spPr>
          <a:xfrm>
            <a:off x="0" y="447073"/>
            <a:ext cx="12192000" cy="775778"/>
          </a:xfrm>
        </p:spPr>
        <p:txBody>
          <a:bodyPr>
            <a:normAutofit fontScale="90000"/>
          </a:bodyPr>
          <a:lstStyle/>
          <a:p>
            <a:r>
              <a:rPr lang="en-US" dirty="0"/>
              <a:t>Citizen volunteers feature throughout policing and community safety</a:t>
            </a:r>
          </a:p>
        </p:txBody>
      </p:sp>
      <p:pic>
        <p:nvPicPr>
          <p:cNvPr id="5" name="Picture 4">
            <a:extLst>
              <a:ext uri="{FF2B5EF4-FFF2-40B4-BE49-F238E27FC236}">
                <a16:creationId xmlns:a16="http://schemas.microsoft.com/office/drawing/2014/main" id="{F402AEA6-C9B2-7E4E-BDF0-9090F990AFB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102268" y="1542752"/>
            <a:ext cx="972270" cy="991947"/>
          </a:xfrm>
          <a:prstGeom prst="rect">
            <a:avLst/>
          </a:prstGeom>
          <a:noFill/>
          <a:ln>
            <a:noFill/>
          </a:ln>
        </p:spPr>
      </p:pic>
      <p:pic>
        <p:nvPicPr>
          <p:cNvPr id="6" name="Picture 5">
            <a:extLst>
              <a:ext uri="{FF2B5EF4-FFF2-40B4-BE49-F238E27FC236}">
                <a16:creationId xmlns:a16="http://schemas.microsoft.com/office/drawing/2014/main" id="{B19652B9-0CBB-C149-9C51-3881F04C7574}"/>
              </a:ext>
            </a:extLst>
          </p:cNvPr>
          <p:cNvPicPr>
            <a:picLocks noChangeAspect="1"/>
          </p:cNvPicPr>
          <p:nvPr/>
        </p:nvPicPr>
        <p:blipFill>
          <a:blip r:embed="rId4"/>
          <a:stretch>
            <a:fillRect/>
          </a:stretch>
        </p:blipFill>
        <p:spPr>
          <a:xfrm>
            <a:off x="3642505" y="1629690"/>
            <a:ext cx="1821921" cy="818072"/>
          </a:xfrm>
          <a:prstGeom prst="rect">
            <a:avLst/>
          </a:prstGeom>
        </p:spPr>
      </p:pic>
      <p:pic>
        <p:nvPicPr>
          <p:cNvPr id="7" name="Picture 6">
            <a:extLst>
              <a:ext uri="{FF2B5EF4-FFF2-40B4-BE49-F238E27FC236}">
                <a16:creationId xmlns:a16="http://schemas.microsoft.com/office/drawing/2014/main" id="{20D5A911-CFDD-824B-8FF1-CE8338FC0255}"/>
              </a:ext>
            </a:extLst>
          </p:cNvPr>
          <p:cNvPicPr>
            <a:picLocks noChangeAspect="1"/>
          </p:cNvPicPr>
          <p:nvPr/>
        </p:nvPicPr>
        <p:blipFill>
          <a:blip r:embed="rId5"/>
          <a:stretch>
            <a:fillRect/>
          </a:stretch>
        </p:blipFill>
        <p:spPr>
          <a:xfrm>
            <a:off x="6185021" y="4009372"/>
            <a:ext cx="1680723" cy="1388127"/>
          </a:xfrm>
          <a:prstGeom prst="rect">
            <a:avLst/>
          </a:prstGeom>
        </p:spPr>
      </p:pic>
      <p:pic>
        <p:nvPicPr>
          <p:cNvPr id="8" name="Picture 7">
            <a:extLst>
              <a:ext uri="{FF2B5EF4-FFF2-40B4-BE49-F238E27FC236}">
                <a16:creationId xmlns:a16="http://schemas.microsoft.com/office/drawing/2014/main" id="{9B0E1C54-3D6C-0144-9FE2-A4BAB865A059}"/>
              </a:ext>
            </a:extLst>
          </p:cNvPr>
          <p:cNvPicPr>
            <a:picLocks noChangeAspect="1"/>
          </p:cNvPicPr>
          <p:nvPr/>
        </p:nvPicPr>
        <p:blipFill>
          <a:blip r:embed="rId6"/>
          <a:stretch>
            <a:fillRect/>
          </a:stretch>
        </p:blipFill>
        <p:spPr>
          <a:xfrm>
            <a:off x="2194129" y="3496520"/>
            <a:ext cx="1297110" cy="1250452"/>
          </a:xfrm>
          <a:prstGeom prst="rect">
            <a:avLst/>
          </a:prstGeom>
        </p:spPr>
      </p:pic>
      <p:pic>
        <p:nvPicPr>
          <p:cNvPr id="9" name="Picture 8">
            <a:extLst>
              <a:ext uri="{FF2B5EF4-FFF2-40B4-BE49-F238E27FC236}">
                <a16:creationId xmlns:a16="http://schemas.microsoft.com/office/drawing/2014/main" id="{2C381636-F018-B248-865D-BA05DA251A07}"/>
              </a:ext>
            </a:extLst>
          </p:cNvPr>
          <p:cNvPicPr>
            <a:picLocks noChangeAspect="1"/>
          </p:cNvPicPr>
          <p:nvPr/>
        </p:nvPicPr>
        <p:blipFill>
          <a:blip r:embed="rId7"/>
          <a:stretch>
            <a:fillRect/>
          </a:stretch>
        </p:blipFill>
        <p:spPr>
          <a:xfrm>
            <a:off x="3491239" y="2664139"/>
            <a:ext cx="2292983" cy="578705"/>
          </a:xfrm>
          <a:prstGeom prst="rect">
            <a:avLst/>
          </a:prstGeom>
        </p:spPr>
      </p:pic>
      <p:pic>
        <p:nvPicPr>
          <p:cNvPr id="10" name="Picture 9">
            <a:extLst>
              <a:ext uri="{FF2B5EF4-FFF2-40B4-BE49-F238E27FC236}">
                <a16:creationId xmlns:a16="http://schemas.microsoft.com/office/drawing/2014/main" id="{103945C6-9928-A243-80C4-E9B1CD696C1E}"/>
              </a:ext>
            </a:extLst>
          </p:cNvPr>
          <p:cNvPicPr>
            <a:picLocks noChangeAspect="1"/>
          </p:cNvPicPr>
          <p:nvPr/>
        </p:nvPicPr>
        <p:blipFill>
          <a:blip r:embed="rId8"/>
          <a:stretch>
            <a:fillRect/>
          </a:stretch>
        </p:blipFill>
        <p:spPr>
          <a:xfrm>
            <a:off x="10160082" y="4117263"/>
            <a:ext cx="1498600" cy="863600"/>
          </a:xfrm>
          <a:prstGeom prst="rect">
            <a:avLst/>
          </a:prstGeom>
        </p:spPr>
      </p:pic>
      <p:pic>
        <p:nvPicPr>
          <p:cNvPr id="11" name="Picture 10">
            <a:extLst>
              <a:ext uri="{FF2B5EF4-FFF2-40B4-BE49-F238E27FC236}">
                <a16:creationId xmlns:a16="http://schemas.microsoft.com/office/drawing/2014/main" id="{F4063BEB-39DD-C646-8966-3876862E0BF2}"/>
              </a:ext>
            </a:extLst>
          </p:cNvPr>
          <p:cNvPicPr>
            <a:picLocks noChangeAspect="1"/>
          </p:cNvPicPr>
          <p:nvPr/>
        </p:nvPicPr>
        <p:blipFill>
          <a:blip r:embed="rId9"/>
          <a:stretch>
            <a:fillRect/>
          </a:stretch>
        </p:blipFill>
        <p:spPr>
          <a:xfrm>
            <a:off x="2223953" y="4954679"/>
            <a:ext cx="1429926" cy="1009885"/>
          </a:xfrm>
          <a:prstGeom prst="rect">
            <a:avLst/>
          </a:prstGeom>
        </p:spPr>
      </p:pic>
      <p:pic>
        <p:nvPicPr>
          <p:cNvPr id="12" name="Picture 11">
            <a:extLst>
              <a:ext uri="{FF2B5EF4-FFF2-40B4-BE49-F238E27FC236}">
                <a16:creationId xmlns:a16="http://schemas.microsoft.com/office/drawing/2014/main" id="{8524BFBF-9A1D-0940-A340-670DA35C134F}"/>
              </a:ext>
            </a:extLst>
          </p:cNvPr>
          <p:cNvPicPr>
            <a:picLocks noChangeAspect="1"/>
          </p:cNvPicPr>
          <p:nvPr/>
        </p:nvPicPr>
        <p:blipFill>
          <a:blip r:embed="rId10"/>
          <a:stretch>
            <a:fillRect/>
          </a:stretch>
        </p:blipFill>
        <p:spPr>
          <a:xfrm>
            <a:off x="4158398" y="4741101"/>
            <a:ext cx="1223463" cy="1223463"/>
          </a:xfrm>
          <a:prstGeom prst="rect">
            <a:avLst/>
          </a:prstGeom>
        </p:spPr>
      </p:pic>
      <p:pic>
        <p:nvPicPr>
          <p:cNvPr id="13" name="Picture 12">
            <a:extLst>
              <a:ext uri="{FF2B5EF4-FFF2-40B4-BE49-F238E27FC236}">
                <a16:creationId xmlns:a16="http://schemas.microsoft.com/office/drawing/2014/main" id="{906AB97A-6FDC-E343-8365-321A64AF4953}"/>
              </a:ext>
            </a:extLst>
          </p:cNvPr>
          <p:cNvPicPr>
            <a:picLocks noChangeAspect="1"/>
          </p:cNvPicPr>
          <p:nvPr/>
        </p:nvPicPr>
        <p:blipFill>
          <a:blip r:embed="rId11"/>
          <a:stretch>
            <a:fillRect/>
          </a:stretch>
        </p:blipFill>
        <p:spPr>
          <a:xfrm>
            <a:off x="689704" y="3537446"/>
            <a:ext cx="1231627" cy="1231627"/>
          </a:xfrm>
          <a:prstGeom prst="rect">
            <a:avLst/>
          </a:prstGeom>
        </p:spPr>
      </p:pic>
      <p:pic>
        <p:nvPicPr>
          <p:cNvPr id="14" name="Picture 13">
            <a:extLst>
              <a:ext uri="{FF2B5EF4-FFF2-40B4-BE49-F238E27FC236}">
                <a16:creationId xmlns:a16="http://schemas.microsoft.com/office/drawing/2014/main" id="{3383A279-458C-1246-94FC-1627E8F69788}"/>
              </a:ext>
            </a:extLst>
          </p:cNvPr>
          <p:cNvPicPr>
            <a:picLocks noChangeAspect="1"/>
          </p:cNvPicPr>
          <p:nvPr/>
        </p:nvPicPr>
        <p:blipFill>
          <a:blip r:embed="rId12"/>
          <a:stretch>
            <a:fillRect/>
          </a:stretch>
        </p:blipFill>
        <p:spPr>
          <a:xfrm>
            <a:off x="4061620" y="3743322"/>
            <a:ext cx="1417018" cy="850211"/>
          </a:xfrm>
          <a:prstGeom prst="rect">
            <a:avLst/>
          </a:prstGeom>
        </p:spPr>
      </p:pic>
      <p:pic>
        <p:nvPicPr>
          <p:cNvPr id="15" name="Picture 14">
            <a:extLst>
              <a:ext uri="{FF2B5EF4-FFF2-40B4-BE49-F238E27FC236}">
                <a16:creationId xmlns:a16="http://schemas.microsoft.com/office/drawing/2014/main" id="{0A7CA03C-81C9-ED4E-9513-2FF3C9160462}"/>
              </a:ext>
            </a:extLst>
          </p:cNvPr>
          <p:cNvPicPr>
            <a:picLocks noChangeAspect="1"/>
          </p:cNvPicPr>
          <p:nvPr/>
        </p:nvPicPr>
        <p:blipFill>
          <a:blip r:embed="rId13"/>
          <a:stretch>
            <a:fillRect/>
          </a:stretch>
        </p:blipFill>
        <p:spPr>
          <a:xfrm>
            <a:off x="677284" y="5007889"/>
            <a:ext cx="1237207" cy="1074416"/>
          </a:xfrm>
          <a:prstGeom prst="rect">
            <a:avLst/>
          </a:prstGeom>
        </p:spPr>
      </p:pic>
      <p:pic>
        <p:nvPicPr>
          <p:cNvPr id="16" name="Picture 15">
            <a:extLst>
              <a:ext uri="{FF2B5EF4-FFF2-40B4-BE49-F238E27FC236}">
                <a16:creationId xmlns:a16="http://schemas.microsoft.com/office/drawing/2014/main" id="{3E3A999A-5FD9-794C-AC1A-919144F78882}"/>
              </a:ext>
            </a:extLst>
          </p:cNvPr>
          <p:cNvPicPr>
            <a:picLocks noChangeAspect="1"/>
          </p:cNvPicPr>
          <p:nvPr/>
        </p:nvPicPr>
        <p:blipFill>
          <a:blip r:embed="rId14"/>
          <a:stretch>
            <a:fillRect/>
          </a:stretch>
        </p:blipFill>
        <p:spPr>
          <a:xfrm>
            <a:off x="689704" y="2447081"/>
            <a:ext cx="2095500" cy="914400"/>
          </a:xfrm>
          <a:prstGeom prst="rect">
            <a:avLst/>
          </a:prstGeom>
        </p:spPr>
      </p:pic>
      <p:pic>
        <p:nvPicPr>
          <p:cNvPr id="17" name="Picture 16">
            <a:extLst>
              <a:ext uri="{FF2B5EF4-FFF2-40B4-BE49-F238E27FC236}">
                <a16:creationId xmlns:a16="http://schemas.microsoft.com/office/drawing/2014/main" id="{550C1BB6-3F5B-3443-8F49-F065A50DE82B}"/>
              </a:ext>
            </a:extLst>
          </p:cNvPr>
          <p:cNvPicPr>
            <a:picLocks noChangeAspect="1"/>
          </p:cNvPicPr>
          <p:nvPr/>
        </p:nvPicPr>
        <p:blipFill>
          <a:blip r:embed="rId15"/>
          <a:stretch>
            <a:fillRect/>
          </a:stretch>
        </p:blipFill>
        <p:spPr>
          <a:xfrm>
            <a:off x="585180" y="1556512"/>
            <a:ext cx="2658623" cy="653760"/>
          </a:xfrm>
          <a:prstGeom prst="rect">
            <a:avLst/>
          </a:prstGeom>
        </p:spPr>
      </p:pic>
      <p:pic>
        <p:nvPicPr>
          <p:cNvPr id="18" name="Picture 17">
            <a:extLst>
              <a:ext uri="{FF2B5EF4-FFF2-40B4-BE49-F238E27FC236}">
                <a16:creationId xmlns:a16="http://schemas.microsoft.com/office/drawing/2014/main" id="{9A10A62F-E790-C241-8E37-893EE08F4E79}"/>
              </a:ext>
            </a:extLst>
          </p:cNvPr>
          <p:cNvPicPr>
            <a:picLocks noChangeAspect="1"/>
          </p:cNvPicPr>
          <p:nvPr/>
        </p:nvPicPr>
        <p:blipFill>
          <a:blip r:embed="rId16"/>
          <a:stretch>
            <a:fillRect/>
          </a:stretch>
        </p:blipFill>
        <p:spPr>
          <a:xfrm>
            <a:off x="6105793" y="1632362"/>
            <a:ext cx="3361745" cy="525679"/>
          </a:xfrm>
          <a:prstGeom prst="rect">
            <a:avLst/>
          </a:prstGeom>
        </p:spPr>
      </p:pic>
      <p:pic>
        <p:nvPicPr>
          <p:cNvPr id="19" name="Picture 18">
            <a:extLst>
              <a:ext uri="{FF2B5EF4-FFF2-40B4-BE49-F238E27FC236}">
                <a16:creationId xmlns:a16="http://schemas.microsoft.com/office/drawing/2014/main" id="{1A69B405-6C41-9546-A497-9F06FD87DDB7}"/>
              </a:ext>
            </a:extLst>
          </p:cNvPr>
          <p:cNvPicPr>
            <a:picLocks noChangeAspect="1"/>
          </p:cNvPicPr>
          <p:nvPr/>
        </p:nvPicPr>
        <p:blipFill>
          <a:blip r:embed="rId17"/>
          <a:stretch>
            <a:fillRect/>
          </a:stretch>
        </p:blipFill>
        <p:spPr>
          <a:xfrm>
            <a:off x="7828512" y="2425091"/>
            <a:ext cx="1231900" cy="1282700"/>
          </a:xfrm>
          <a:prstGeom prst="rect">
            <a:avLst/>
          </a:prstGeom>
        </p:spPr>
      </p:pic>
      <p:pic>
        <p:nvPicPr>
          <p:cNvPr id="20" name="Picture 19">
            <a:extLst>
              <a:ext uri="{FF2B5EF4-FFF2-40B4-BE49-F238E27FC236}">
                <a16:creationId xmlns:a16="http://schemas.microsoft.com/office/drawing/2014/main" id="{B992CA83-100E-B745-87D0-1F63FBDE5186}"/>
              </a:ext>
            </a:extLst>
          </p:cNvPr>
          <p:cNvPicPr>
            <a:picLocks noChangeAspect="1"/>
          </p:cNvPicPr>
          <p:nvPr/>
        </p:nvPicPr>
        <p:blipFill>
          <a:blip r:embed="rId18"/>
          <a:stretch>
            <a:fillRect/>
          </a:stretch>
        </p:blipFill>
        <p:spPr>
          <a:xfrm>
            <a:off x="9467538" y="2640216"/>
            <a:ext cx="1385088" cy="1084619"/>
          </a:xfrm>
          <a:prstGeom prst="rect">
            <a:avLst/>
          </a:prstGeom>
        </p:spPr>
      </p:pic>
      <p:pic>
        <p:nvPicPr>
          <p:cNvPr id="21" name="Picture 20">
            <a:extLst>
              <a:ext uri="{FF2B5EF4-FFF2-40B4-BE49-F238E27FC236}">
                <a16:creationId xmlns:a16="http://schemas.microsoft.com/office/drawing/2014/main" id="{C0EC636F-1296-0A4D-8E96-934EA58CC3BA}"/>
              </a:ext>
            </a:extLst>
          </p:cNvPr>
          <p:cNvPicPr>
            <a:picLocks noChangeAspect="1"/>
          </p:cNvPicPr>
          <p:nvPr/>
        </p:nvPicPr>
        <p:blipFill>
          <a:blip r:embed="rId19"/>
          <a:stretch>
            <a:fillRect/>
          </a:stretch>
        </p:blipFill>
        <p:spPr>
          <a:xfrm>
            <a:off x="8075643" y="5706287"/>
            <a:ext cx="2367201" cy="752035"/>
          </a:xfrm>
          <a:prstGeom prst="rect">
            <a:avLst/>
          </a:prstGeom>
        </p:spPr>
      </p:pic>
      <p:pic>
        <p:nvPicPr>
          <p:cNvPr id="22" name="Picture 21">
            <a:extLst>
              <a:ext uri="{FF2B5EF4-FFF2-40B4-BE49-F238E27FC236}">
                <a16:creationId xmlns:a16="http://schemas.microsoft.com/office/drawing/2014/main" id="{8B3ED5A2-C555-B04C-A188-A8BB13440018}"/>
              </a:ext>
            </a:extLst>
          </p:cNvPr>
          <p:cNvPicPr>
            <a:picLocks noChangeAspect="1"/>
          </p:cNvPicPr>
          <p:nvPr/>
        </p:nvPicPr>
        <p:blipFill>
          <a:blip r:embed="rId20"/>
          <a:stretch>
            <a:fillRect/>
          </a:stretch>
        </p:blipFill>
        <p:spPr>
          <a:xfrm>
            <a:off x="7958901" y="3676261"/>
            <a:ext cx="2203022" cy="856196"/>
          </a:xfrm>
          <a:prstGeom prst="rect">
            <a:avLst/>
          </a:prstGeom>
        </p:spPr>
      </p:pic>
      <p:pic>
        <p:nvPicPr>
          <p:cNvPr id="23" name="Picture 22">
            <a:extLst>
              <a:ext uri="{FF2B5EF4-FFF2-40B4-BE49-F238E27FC236}">
                <a16:creationId xmlns:a16="http://schemas.microsoft.com/office/drawing/2014/main" id="{827E2F8A-34AB-724F-B662-2957BF850298}"/>
              </a:ext>
            </a:extLst>
          </p:cNvPr>
          <p:cNvPicPr>
            <a:picLocks noChangeAspect="1"/>
          </p:cNvPicPr>
          <p:nvPr/>
        </p:nvPicPr>
        <p:blipFill>
          <a:blip r:embed="rId21"/>
          <a:stretch>
            <a:fillRect/>
          </a:stretch>
        </p:blipFill>
        <p:spPr>
          <a:xfrm>
            <a:off x="8105653" y="4741101"/>
            <a:ext cx="1909517" cy="850980"/>
          </a:xfrm>
          <a:prstGeom prst="rect">
            <a:avLst/>
          </a:prstGeom>
        </p:spPr>
      </p:pic>
      <p:pic>
        <p:nvPicPr>
          <p:cNvPr id="24" name="Picture 23">
            <a:extLst>
              <a:ext uri="{FF2B5EF4-FFF2-40B4-BE49-F238E27FC236}">
                <a16:creationId xmlns:a16="http://schemas.microsoft.com/office/drawing/2014/main" id="{360CA770-6D6C-6744-AA47-0A26EBD71420}"/>
              </a:ext>
            </a:extLst>
          </p:cNvPr>
          <p:cNvPicPr>
            <a:picLocks noChangeAspect="1"/>
          </p:cNvPicPr>
          <p:nvPr/>
        </p:nvPicPr>
        <p:blipFill>
          <a:blip r:embed="rId22"/>
          <a:stretch>
            <a:fillRect/>
          </a:stretch>
        </p:blipFill>
        <p:spPr>
          <a:xfrm>
            <a:off x="6185022" y="2510539"/>
            <a:ext cx="1223463" cy="1087522"/>
          </a:xfrm>
          <a:prstGeom prst="rect">
            <a:avLst/>
          </a:prstGeom>
        </p:spPr>
      </p:pic>
      <p:pic>
        <p:nvPicPr>
          <p:cNvPr id="25" name="Picture 24">
            <a:extLst>
              <a:ext uri="{FF2B5EF4-FFF2-40B4-BE49-F238E27FC236}">
                <a16:creationId xmlns:a16="http://schemas.microsoft.com/office/drawing/2014/main" id="{7E86727B-53A8-E64C-902B-D2D592D9B9BF}"/>
              </a:ext>
            </a:extLst>
          </p:cNvPr>
          <p:cNvPicPr>
            <a:picLocks noChangeAspect="1"/>
          </p:cNvPicPr>
          <p:nvPr/>
        </p:nvPicPr>
        <p:blipFill>
          <a:blip r:embed="rId23"/>
          <a:stretch>
            <a:fillRect/>
          </a:stretch>
        </p:blipFill>
        <p:spPr>
          <a:xfrm>
            <a:off x="6096000" y="5518362"/>
            <a:ext cx="1665800" cy="850980"/>
          </a:xfrm>
          <a:prstGeom prst="rect">
            <a:avLst/>
          </a:prstGeom>
        </p:spPr>
      </p:pic>
      <p:pic>
        <p:nvPicPr>
          <p:cNvPr id="26" name="Picture 25">
            <a:extLst>
              <a:ext uri="{FF2B5EF4-FFF2-40B4-BE49-F238E27FC236}">
                <a16:creationId xmlns:a16="http://schemas.microsoft.com/office/drawing/2014/main" id="{884B7969-5F61-C04D-835A-E4E4C6DC5267}"/>
              </a:ext>
            </a:extLst>
          </p:cNvPr>
          <p:cNvPicPr>
            <a:picLocks noChangeAspect="1"/>
          </p:cNvPicPr>
          <p:nvPr/>
        </p:nvPicPr>
        <p:blipFill>
          <a:blip r:embed="rId24"/>
          <a:stretch>
            <a:fillRect/>
          </a:stretch>
        </p:blipFill>
        <p:spPr>
          <a:xfrm>
            <a:off x="10559526" y="5177062"/>
            <a:ext cx="1217559" cy="1116894"/>
          </a:xfrm>
          <a:prstGeom prst="rect">
            <a:avLst/>
          </a:prstGeom>
        </p:spPr>
      </p:pic>
    </p:spTree>
    <p:extLst>
      <p:ext uri="{BB962C8B-B14F-4D97-AF65-F5344CB8AC3E}">
        <p14:creationId xmlns:p14="http://schemas.microsoft.com/office/powerpoint/2010/main" val="398964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46D97-E73F-3741-AE02-FEC06666D6BD}"/>
              </a:ext>
            </a:extLst>
          </p:cNvPr>
          <p:cNvSpPr>
            <a:spLocks noGrp="1"/>
          </p:cNvSpPr>
          <p:nvPr>
            <p:ph type="title"/>
          </p:nvPr>
        </p:nvSpPr>
        <p:spPr>
          <a:xfrm>
            <a:off x="-79563" y="638888"/>
            <a:ext cx="12192000" cy="775778"/>
          </a:xfrm>
        </p:spPr>
        <p:txBody>
          <a:bodyPr>
            <a:normAutofit fontScale="90000"/>
          </a:bodyPr>
          <a:lstStyle/>
          <a:p>
            <a:r>
              <a:rPr lang="en-US" dirty="0"/>
              <a:t>Significant volunteer volume – and significant volunteer contribution </a:t>
            </a:r>
            <a:br>
              <a:rPr lang="en-US" dirty="0"/>
            </a:br>
            <a:endParaRPr lang="en-US" sz="3100" dirty="0"/>
          </a:p>
        </p:txBody>
      </p:sp>
      <p:grpSp>
        <p:nvGrpSpPr>
          <p:cNvPr id="5" name="Group 4">
            <a:extLst>
              <a:ext uri="{FF2B5EF4-FFF2-40B4-BE49-F238E27FC236}">
                <a16:creationId xmlns:a16="http://schemas.microsoft.com/office/drawing/2014/main" id="{8D1B834D-AA34-A647-8E03-1E2967E9A994}"/>
              </a:ext>
            </a:extLst>
          </p:cNvPr>
          <p:cNvGrpSpPr/>
          <p:nvPr/>
        </p:nvGrpSpPr>
        <p:grpSpPr>
          <a:xfrm>
            <a:off x="693902" y="1920278"/>
            <a:ext cx="10645069" cy="4350552"/>
            <a:chOff x="853028" y="1721223"/>
            <a:chExt cx="10645069" cy="4350552"/>
          </a:xfrm>
        </p:grpSpPr>
        <p:pic>
          <p:nvPicPr>
            <p:cNvPr id="6" name="Picture 5">
              <a:extLst>
                <a:ext uri="{FF2B5EF4-FFF2-40B4-BE49-F238E27FC236}">
                  <a16:creationId xmlns:a16="http://schemas.microsoft.com/office/drawing/2014/main" id="{E65A25AE-BC15-B14A-B79D-75DF9E600C28}"/>
                </a:ext>
              </a:extLst>
            </p:cNvPr>
            <p:cNvPicPr>
              <a:picLocks noChangeAspect="1"/>
            </p:cNvPicPr>
            <p:nvPr/>
          </p:nvPicPr>
          <p:blipFill>
            <a:blip r:embed="rId3"/>
            <a:stretch>
              <a:fillRect/>
            </a:stretch>
          </p:blipFill>
          <p:spPr>
            <a:xfrm>
              <a:off x="1125071" y="1721223"/>
              <a:ext cx="2998694" cy="2998694"/>
            </a:xfrm>
            <a:prstGeom prst="rect">
              <a:avLst/>
            </a:prstGeom>
          </p:spPr>
        </p:pic>
        <p:pic>
          <p:nvPicPr>
            <p:cNvPr id="7" name="Picture 6">
              <a:extLst>
                <a:ext uri="{FF2B5EF4-FFF2-40B4-BE49-F238E27FC236}">
                  <a16:creationId xmlns:a16="http://schemas.microsoft.com/office/drawing/2014/main" id="{704073D7-EAAF-CD40-8663-4A2D34AEB2A1}"/>
                </a:ext>
              </a:extLst>
            </p:cNvPr>
            <p:cNvPicPr>
              <a:picLocks noChangeAspect="1"/>
            </p:cNvPicPr>
            <p:nvPr/>
          </p:nvPicPr>
          <p:blipFill>
            <a:blip r:embed="rId4"/>
            <a:stretch>
              <a:fillRect/>
            </a:stretch>
          </p:blipFill>
          <p:spPr>
            <a:xfrm>
              <a:off x="4596653" y="1929653"/>
              <a:ext cx="2998694" cy="2998694"/>
            </a:xfrm>
            <a:prstGeom prst="rect">
              <a:avLst/>
            </a:prstGeom>
          </p:spPr>
        </p:pic>
        <p:pic>
          <p:nvPicPr>
            <p:cNvPr id="8" name="Picture 7">
              <a:extLst>
                <a:ext uri="{FF2B5EF4-FFF2-40B4-BE49-F238E27FC236}">
                  <a16:creationId xmlns:a16="http://schemas.microsoft.com/office/drawing/2014/main" id="{6639D0FF-CB36-0141-84A4-E83AC3DA79A9}"/>
                </a:ext>
              </a:extLst>
            </p:cNvPr>
            <p:cNvPicPr>
              <a:picLocks noChangeAspect="1"/>
            </p:cNvPicPr>
            <p:nvPr/>
          </p:nvPicPr>
          <p:blipFill>
            <a:blip r:embed="rId5"/>
            <a:stretch>
              <a:fillRect/>
            </a:stretch>
          </p:blipFill>
          <p:spPr>
            <a:xfrm>
              <a:off x="8529918" y="1929653"/>
              <a:ext cx="2801471" cy="2801471"/>
            </a:xfrm>
            <a:prstGeom prst="rect">
              <a:avLst/>
            </a:prstGeom>
          </p:spPr>
        </p:pic>
        <p:sp>
          <p:nvSpPr>
            <p:cNvPr id="9" name="TextBox 8">
              <a:extLst>
                <a:ext uri="{FF2B5EF4-FFF2-40B4-BE49-F238E27FC236}">
                  <a16:creationId xmlns:a16="http://schemas.microsoft.com/office/drawing/2014/main" id="{1987F19E-8115-074B-A872-9E929A4AF1B3}"/>
                </a:ext>
              </a:extLst>
            </p:cNvPr>
            <p:cNvSpPr txBox="1"/>
            <p:nvPr/>
          </p:nvSpPr>
          <p:spPr>
            <a:xfrm>
              <a:off x="853028" y="4985754"/>
              <a:ext cx="3341077" cy="553998"/>
            </a:xfrm>
            <a:prstGeom prst="rect">
              <a:avLst/>
            </a:prstGeom>
            <a:noFill/>
          </p:spPr>
          <p:txBody>
            <a:bodyPr wrap="square" rtlCol="0">
              <a:spAutoFit/>
            </a:bodyPr>
            <a:lstStyle/>
            <a:p>
              <a:pPr algn="ctr"/>
              <a:r>
                <a:rPr lang="en-GB" sz="3000" b="0" i="0" u="none" strike="noStrike" dirty="0">
                  <a:effectLst/>
                  <a:latin typeface="Calibri" panose="020F0502020204030204" pitchFamily="34" charset="0"/>
                  <a:cs typeface="Calibri" panose="020F0502020204030204" pitchFamily="34" charset="0"/>
                </a:rPr>
                <a:t>7,632 PSVs</a:t>
              </a:r>
              <a:endParaRPr lang="en-US" sz="30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00F28F7-C08A-1441-896D-1FAB622239AB}"/>
                </a:ext>
              </a:extLst>
            </p:cNvPr>
            <p:cNvSpPr txBox="1"/>
            <p:nvPr/>
          </p:nvSpPr>
          <p:spPr>
            <a:xfrm>
              <a:off x="4495455" y="4963779"/>
              <a:ext cx="3341077" cy="1107996"/>
            </a:xfrm>
            <a:prstGeom prst="rect">
              <a:avLst/>
            </a:prstGeom>
            <a:noFill/>
          </p:spPr>
          <p:txBody>
            <a:bodyPr wrap="square" rtlCol="0">
              <a:spAutoFit/>
            </a:bodyPr>
            <a:lstStyle/>
            <a:p>
              <a:pPr algn="ctr"/>
              <a:r>
                <a:rPr lang="en-GB" sz="3000" dirty="0">
                  <a:latin typeface="Calibri" panose="020F0502020204030204" pitchFamily="34" charset="0"/>
                  <a:cs typeface="Calibri" panose="020F0502020204030204" pitchFamily="34" charset="0"/>
                </a:rPr>
                <a:t>190,000 hours</a:t>
              </a:r>
            </a:p>
            <a:p>
              <a:pPr algn="ctr"/>
              <a:r>
                <a:rPr lang="en-GB" dirty="0">
                  <a:latin typeface="Calibri" panose="020F0502020204030204" pitchFamily="34" charset="0"/>
                  <a:cs typeface="Calibri" panose="020F0502020204030204" pitchFamily="34" charset="0"/>
                </a:rPr>
                <a:t>(significantly impacted by Covid-19 pandemic)</a:t>
              </a:r>
              <a:endParaRPr lang="en-US"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9F76B52-6412-8F4E-A729-E9832D874291}"/>
                </a:ext>
              </a:extLst>
            </p:cNvPr>
            <p:cNvSpPr txBox="1"/>
            <p:nvPr/>
          </p:nvSpPr>
          <p:spPr>
            <a:xfrm>
              <a:off x="8157020" y="4985754"/>
              <a:ext cx="3341077" cy="553998"/>
            </a:xfrm>
            <a:prstGeom prst="rect">
              <a:avLst/>
            </a:prstGeom>
            <a:noFill/>
          </p:spPr>
          <p:txBody>
            <a:bodyPr wrap="square" rtlCol="0">
              <a:spAutoFit/>
            </a:bodyPr>
            <a:lstStyle/>
            <a:p>
              <a:pPr algn="ctr"/>
              <a:r>
                <a:rPr lang="en-GB" sz="3000" dirty="0">
                  <a:latin typeface="Calibri" panose="020F0502020204030204" pitchFamily="34" charset="0"/>
                  <a:cs typeface="Calibri" panose="020F0502020204030204" pitchFamily="34" charset="0"/>
                </a:rPr>
                <a:t>1,100</a:t>
              </a:r>
              <a:r>
                <a:rPr lang="en-GB" sz="3000" b="0" i="0" u="none" strike="noStrike" dirty="0">
                  <a:effectLst/>
                  <a:latin typeface="Calibri" panose="020F0502020204030204" pitchFamily="34" charset="0"/>
                  <a:cs typeface="Calibri" panose="020F0502020204030204" pitchFamily="34" charset="0"/>
                </a:rPr>
                <a:t> role profiles</a:t>
              </a:r>
              <a:endParaRPr lang="en-US" sz="3000" dirty="0">
                <a:latin typeface="Calibri" panose="020F0502020204030204" pitchFamily="34" charset="0"/>
                <a:cs typeface="Calibri" panose="020F0502020204030204" pitchFamily="34" charset="0"/>
              </a:endParaRPr>
            </a:p>
          </p:txBody>
        </p:sp>
      </p:grpSp>
      <p:sp>
        <p:nvSpPr>
          <p:cNvPr id="3" name="TextBox 2">
            <a:extLst>
              <a:ext uri="{FF2B5EF4-FFF2-40B4-BE49-F238E27FC236}">
                <a16:creationId xmlns:a16="http://schemas.microsoft.com/office/drawing/2014/main" id="{D6810874-3401-D348-ABEC-8230D1D5D6DF}"/>
              </a:ext>
            </a:extLst>
          </p:cNvPr>
          <p:cNvSpPr txBox="1"/>
          <p:nvPr/>
        </p:nvSpPr>
        <p:spPr>
          <a:xfrm>
            <a:off x="155964" y="1409144"/>
            <a:ext cx="8039100" cy="369332"/>
          </a:xfrm>
          <a:prstGeom prst="rect">
            <a:avLst/>
          </a:prstGeom>
          <a:noFill/>
        </p:spPr>
        <p:txBody>
          <a:bodyPr wrap="square" rtlCol="0">
            <a:spAutoFit/>
          </a:bodyPr>
          <a:lstStyle/>
          <a:p>
            <a:r>
              <a:rPr lang="en-US" b="1" dirty="0"/>
              <a:t>Case study: Police Support Volunteers (PSVs)</a:t>
            </a:r>
          </a:p>
        </p:txBody>
      </p:sp>
      <p:sp>
        <p:nvSpPr>
          <p:cNvPr id="12" name="TextBox 11">
            <a:extLst>
              <a:ext uri="{FF2B5EF4-FFF2-40B4-BE49-F238E27FC236}">
                <a16:creationId xmlns:a16="http://schemas.microsoft.com/office/drawing/2014/main" id="{FD1D285C-B47D-CF4E-BF6E-9F31377E54C8}"/>
              </a:ext>
            </a:extLst>
          </p:cNvPr>
          <p:cNvSpPr txBox="1"/>
          <p:nvPr/>
        </p:nvSpPr>
        <p:spPr>
          <a:xfrm>
            <a:off x="155964" y="6217683"/>
            <a:ext cx="10287000" cy="307777"/>
          </a:xfrm>
          <a:prstGeom prst="rect">
            <a:avLst/>
          </a:prstGeom>
          <a:noFill/>
        </p:spPr>
        <p:txBody>
          <a:bodyPr wrap="square" rtlCol="0">
            <a:spAutoFit/>
          </a:bodyPr>
          <a:lstStyle/>
          <a:p>
            <a:r>
              <a:rPr lang="en-US" sz="1400" dirty="0"/>
              <a:t>Source: IPSCJ Police Support Volunteer National Benchmarking Exercise 2018/2021</a:t>
            </a:r>
          </a:p>
        </p:txBody>
      </p:sp>
    </p:spTree>
    <p:extLst>
      <p:ext uri="{BB962C8B-B14F-4D97-AF65-F5344CB8AC3E}">
        <p14:creationId xmlns:p14="http://schemas.microsoft.com/office/powerpoint/2010/main" val="4089982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40375A9-7588-264B-AAFD-9032C9A91E6D}"/>
              </a:ext>
            </a:extLst>
          </p:cNvPr>
          <p:cNvGrpSpPr/>
          <p:nvPr/>
        </p:nvGrpSpPr>
        <p:grpSpPr>
          <a:xfrm>
            <a:off x="429976" y="321786"/>
            <a:ext cx="11501380" cy="1722185"/>
            <a:chOff x="-3079116" y="1100171"/>
            <a:chExt cx="11501380" cy="1722185"/>
          </a:xfrm>
        </p:grpSpPr>
        <p:grpSp>
          <p:nvGrpSpPr>
            <p:cNvPr id="14" name="Group 13">
              <a:extLst>
                <a:ext uri="{FF2B5EF4-FFF2-40B4-BE49-F238E27FC236}">
                  <a16:creationId xmlns:a16="http://schemas.microsoft.com/office/drawing/2014/main" id="{65C28583-2B7A-ED4C-9CEC-29B7094CA791}"/>
                </a:ext>
              </a:extLst>
            </p:cNvPr>
            <p:cNvGrpSpPr/>
            <p:nvPr/>
          </p:nvGrpSpPr>
          <p:grpSpPr>
            <a:xfrm>
              <a:off x="308035" y="1100171"/>
              <a:ext cx="8114229" cy="1722185"/>
              <a:chOff x="1802556" y="4282968"/>
              <a:chExt cx="8893313" cy="2248890"/>
            </a:xfrm>
          </p:grpSpPr>
          <p:pic>
            <p:nvPicPr>
              <p:cNvPr id="16" name="Picture 15">
                <a:extLst>
                  <a:ext uri="{FF2B5EF4-FFF2-40B4-BE49-F238E27FC236}">
                    <a16:creationId xmlns:a16="http://schemas.microsoft.com/office/drawing/2014/main" id="{BC8262FE-283C-9F4C-9FE1-B1BF70FF206E}"/>
                  </a:ext>
                </a:extLst>
              </p:cNvPr>
              <p:cNvPicPr>
                <a:picLocks noChangeAspect="1"/>
              </p:cNvPicPr>
              <p:nvPr/>
            </p:nvPicPr>
            <p:blipFill>
              <a:blip r:embed="rId3"/>
              <a:stretch>
                <a:fillRect/>
              </a:stretch>
            </p:blipFill>
            <p:spPr>
              <a:xfrm>
                <a:off x="4889445" y="4286263"/>
                <a:ext cx="2622407" cy="1652706"/>
              </a:xfrm>
              <a:prstGeom prst="rect">
                <a:avLst/>
              </a:prstGeom>
            </p:spPr>
          </p:pic>
          <p:pic>
            <p:nvPicPr>
              <p:cNvPr id="17" name="Picture 16">
                <a:extLst>
                  <a:ext uri="{FF2B5EF4-FFF2-40B4-BE49-F238E27FC236}">
                    <a16:creationId xmlns:a16="http://schemas.microsoft.com/office/drawing/2014/main" id="{5920DB66-70C3-9C4B-A900-B3F055E9865D}"/>
                  </a:ext>
                </a:extLst>
              </p:cNvPr>
              <p:cNvPicPr>
                <a:picLocks noChangeAspect="1"/>
              </p:cNvPicPr>
              <p:nvPr/>
            </p:nvPicPr>
            <p:blipFill>
              <a:blip r:embed="rId4"/>
              <a:stretch>
                <a:fillRect/>
              </a:stretch>
            </p:blipFill>
            <p:spPr>
              <a:xfrm>
                <a:off x="2273504" y="4282968"/>
                <a:ext cx="1815091" cy="1656000"/>
              </a:xfrm>
              <a:prstGeom prst="rect">
                <a:avLst/>
              </a:prstGeom>
            </p:spPr>
          </p:pic>
          <p:pic>
            <p:nvPicPr>
              <p:cNvPr id="18" name="Picture 17">
                <a:extLst>
                  <a:ext uri="{FF2B5EF4-FFF2-40B4-BE49-F238E27FC236}">
                    <a16:creationId xmlns:a16="http://schemas.microsoft.com/office/drawing/2014/main" id="{FB58DAE0-1F37-9044-9C32-9A7EBD8BBFBE}"/>
                  </a:ext>
                </a:extLst>
              </p:cNvPr>
              <p:cNvPicPr>
                <a:picLocks noChangeAspect="1"/>
              </p:cNvPicPr>
              <p:nvPr/>
            </p:nvPicPr>
            <p:blipFill>
              <a:blip r:embed="rId5"/>
              <a:stretch>
                <a:fillRect/>
              </a:stretch>
            </p:blipFill>
            <p:spPr>
              <a:xfrm>
                <a:off x="8191413" y="4282968"/>
                <a:ext cx="1759500" cy="1656000"/>
              </a:xfrm>
              <a:prstGeom prst="rect">
                <a:avLst/>
              </a:prstGeom>
            </p:spPr>
          </p:pic>
          <p:sp>
            <p:nvSpPr>
              <p:cNvPr id="19" name="TextBox 18">
                <a:extLst>
                  <a:ext uri="{FF2B5EF4-FFF2-40B4-BE49-F238E27FC236}">
                    <a16:creationId xmlns:a16="http://schemas.microsoft.com/office/drawing/2014/main" id="{703BCEA1-543D-E449-A9E5-E2F089D788FB}"/>
                  </a:ext>
                </a:extLst>
              </p:cNvPr>
              <p:cNvSpPr txBox="1"/>
              <p:nvPr/>
            </p:nvSpPr>
            <p:spPr>
              <a:xfrm>
                <a:off x="1802556" y="6049571"/>
                <a:ext cx="2756985" cy="482287"/>
              </a:xfrm>
              <a:prstGeom prst="rect">
                <a:avLst/>
              </a:prstGeom>
              <a:noFill/>
            </p:spPr>
            <p:txBody>
              <a:bodyPr wrap="square" rtlCol="0">
                <a:spAutoFit/>
              </a:bodyPr>
              <a:lstStyle/>
              <a:p>
                <a:r>
                  <a:rPr lang="en-US" dirty="0"/>
                  <a:t>The altruistic volunteer</a:t>
                </a:r>
              </a:p>
            </p:txBody>
          </p:sp>
          <p:sp>
            <p:nvSpPr>
              <p:cNvPr id="20" name="TextBox 19">
                <a:extLst>
                  <a:ext uri="{FF2B5EF4-FFF2-40B4-BE49-F238E27FC236}">
                    <a16:creationId xmlns:a16="http://schemas.microsoft.com/office/drawing/2014/main" id="{98DCB6D9-437F-7C44-BCAC-6344331209B0}"/>
                  </a:ext>
                </a:extLst>
              </p:cNvPr>
              <p:cNvSpPr txBox="1"/>
              <p:nvPr/>
            </p:nvSpPr>
            <p:spPr>
              <a:xfrm>
                <a:off x="5007339" y="6049571"/>
                <a:ext cx="2756985" cy="482287"/>
              </a:xfrm>
              <a:prstGeom prst="rect">
                <a:avLst/>
              </a:prstGeom>
              <a:noFill/>
            </p:spPr>
            <p:txBody>
              <a:bodyPr wrap="square" rtlCol="0">
                <a:spAutoFit/>
              </a:bodyPr>
              <a:lstStyle/>
              <a:p>
                <a:r>
                  <a:rPr lang="en-US" dirty="0"/>
                  <a:t>The social volunteer</a:t>
                </a:r>
              </a:p>
            </p:txBody>
          </p:sp>
          <p:sp>
            <p:nvSpPr>
              <p:cNvPr id="21" name="TextBox 20">
                <a:extLst>
                  <a:ext uri="{FF2B5EF4-FFF2-40B4-BE49-F238E27FC236}">
                    <a16:creationId xmlns:a16="http://schemas.microsoft.com/office/drawing/2014/main" id="{BF74AC43-DCBA-FB45-B8B3-DB4CFEA22077}"/>
                  </a:ext>
                </a:extLst>
              </p:cNvPr>
              <p:cNvSpPr txBox="1"/>
              <p:nvPr/>
            </p:nvSpPr>
            <p:spPr>
              <a:xfrm>
                <a:off x="7938884" y="6049571"/>
                <a:ext cx="2756985" cy="482287"/>
              </a:xfrm>
              <a:prstGeom prst="rect">
                <a:avLst/>
              </a:prstGeom>
              <a:noFill/>
            </p:spPr>
            <p:txBody>
              <a:bodyPr wrap="square" rtlCol="0">
                <a:spAutoFit/>
              </a:bodyPr>
              <a:lstStyle/>
              <a:p>
                <a:r>
                  <a:rPr lang="en-US" dirty="0"/>
                  <a:t>The career volunteer</a:t>
                </a:r>
              </a:p>
            </p:txBody>
          </p:sp>
        </p:grpSp>
        <p:sp>
          <p:nvSpPr>
            <p:cNvPr id="15" name="TextBox 14">
              <a:extLst>
                <a:ext uri="{FF2B5EF4-FFF2-40B4-BE49-F238E27FC236}">
                  <a16:creationId xmlns:a16="http://schemas.microsoft.com/office/drawing/2014/main" id="{167202BF-A104-F648-8F79-8363F7EC54F4}"/>
                </a:ext>
              </a:extLst>
            </p:cNvPr>
            <p:cNvSpPr txBox="1"/>
            <p:nvPr/>
          </p:nvSpPr>
          <p:spPr>
            <a:xfrm>
              <a:off x="-3079116" y="1395695"/>
              <a:ext cx="3326213" cy="754053"/>
            </a:xfrm>
            <a:prstGeom prst="rect">
              <a:avLst/>
            </a:prstGeom>
            <a:noFill/>
          </p:spPr>
          <p:txBody>
            <a:bodyPr wrap="square" rtlCol="0">
              <a:spAutoFit/>
            </a:bodyPr>
            <a:lstStyle/>
            <a:p>
              <a:r>
                <a:rPr lang="en-US" sz="4300" b="1" dirty="0">
                  <a:solidFill>
                    <a:schemeClr val="tx1">
                      <a:lumMod val="65000"/>
                      <a:lumOff val="35000"/>
                    </a:schemeClr>
                  </a:solidFill>
                  <a:latin typeface="+mj-lt"/>
                  <a:ea typeface="+mj-ea"/>
                  <a:cs typeface="+mj-cs"/>
                </a:rPr>
                <a:t>Motivations</a:t>
              </a:r>
            </a:p>
          </p:txBody>
        </p:sp>
      </p:grpSp>
      <p:grpSp>
        <p:nvGrpSpPr>
          <p:cNvPr id="23" name="Group 22">
            <a:extLst>
              <a:ext uri="{FF2B5EF4-FFF2-40B4-BE49-F238E27FC236}">
                <a16:creationId xmlns:a16="http://schemas.microsoft.com/office/drawing/2014/main" id="{EF941052-FEA0-5746-B198-54367F19AECE}"/>
              </a:ext>
            </a:extLst>
          </p:cNvPr>
          <p:cNvGrpSpPr/>
          <p:nvPr/>
        </p:nvGrpSpPr>
        <p:grpSpPr>
          <a:xfrm>
            <a:off x="429976" y="2309533"/>
            <a:ext cx="9918416" cy="1913958"/>
            <a:chOff x="-3615430" y="3089724"/>
            <a:chExt cx="9918416" cy="1913958"/>
          </a:xfrm>
        </p:grpSpPr>
        <p:sp>
          <p:nvSpPr>
            <p:cNvPr id="24" name="TextBox 23">
              <a:extLst>
                <a:ext uri="{FF2B5EF4-FFF2-40B4-BE49-F238E27FC236}">
                  <a16:creationId xmlns:a16="http://schemas.microsoft.com/office/drawing/2014/main" id="{4410125A-7A4C-D241-9CBA-51B2519A4BCE}"/>
                </a:ext>
              </a:extLst>
            </p:cNvPr>
            <p:cNvSpPr txBox="1"/>
            <p:nvPr/>
          </p:nvSpPr>
          <p:spPr>
            <a:xfrm>
              <a:off x="-3615430" y="3669676"/>
              <a:ext cx="3654592" cy="754053"/>
            </a:xfrm>
            <a:prstGeom prst="rect">
              <a:avLst/>
            </a:prstGeom>
            <a:noFill/>
          </p:spPr>
          <p:txBody>
            <a:bodyPr wrap="square" rtlCol="0">
              <a:spAutoFit/>
            </a:bodyPr>
            <a:lstStyle/>
            <a:p>
              <a:r>
                <a:rPr lang="en-US" sz="4300" b="1" dirty="0">
                  <a:solidFill>
                    <a:schemeClr val="tx1">
                      <a:lumMod val="65000"/>
                      <a:lumOff val="35000"/>
                    </a:schemeClr>
                  </a:solidFill>
                  <a:latin typeface="+mj-lt"/>
                  <a:ea typeface="+mj-ea"/>
                  <a:cs typeface="+mj-cs"/>
                </a:rPr>
                <a:t>Experiences</a:t>
              </a:r>
            </a:p>
          </p:txBody>
        </p:sp>
        <p:pic>
          <p:nvPicPr>
            <p:cNvPr id="25" name="Picture 24">
              <a:extLst>
                <a:ext uri="{FF2B5EF4-FFF2-40B4-BE49-F238E27FC236}">
                  <a16:creationId xmlns:a16="http://schemas.microsoft.com/office/drawing/2014/main" id="{18AC6EE3-4820-BA46-8123-1C7476DC299F}"/>
                </a:ext>
              </a:extLst>
            </p:cNvPr>
            <p:cNvPicPr>
              <a:picLocks noChangeAspect="1"/>
            </p:cNvPicPr>
            <p:nvPr/>
          </p:nvPicPr>
          <p:blipFill>
            <a:blip r:embed="rId6"/>
            <a:stretch>
              <a:fillRect/>
            </a:stretch>
          </p:blipFill>
          <p:spPr>
            <a:xfrm>
              <a:off x="2111829" y="3089724"/>
              <a:ext cx="1458254" cy="1913958"/>
            </a:xfrm>
            <a:prstGeom prst="rect">
              <a:avLst/>
            </a:prstGeom>
          </p:spPr>
        </p:pic>
        <p:pic>
          <p:nvPicPr>
            <p:cNvPr id="26" name="Picture 25">
              <a:extLst>
                <a:ext uri="{FF2B5EF4-FFF2-40B4-BE49-F238E27FC236}">
                  <a16:creationId xmlns:a16="http://schemas.microsoft.com/office/drawing/2014/main" id="{B438F7C8-283C-1647-819B-A6E113309735}"/>
                </a:ext>
              </a:extLst>
            </p:cNvPr>
            <p:cNvPicPr>
              <a:picLocks noChangeAspect="1"/>
            </p:cNvPicPr>
            <p:nvPr/>
          </p:nvPicPr>
          <p:blipFill>
            <a:blip r:embed="rId7"/>
            <a:stretch>
              <a:fillRect/>
            </a:stretch>
          </p:blipFill>
          <p:spPr>
            <a:xfrm>
              <a:off x="4616799" y="3089724"/>
              <a:ext cx="1686187" cy="1913958"/>
            </a:xfrm>
            <a:prstGeom prst="rect">
              <a:avLst/>
            </a:prstGeom>
          </p:spPr>
        </p:pic>
      </p:grpSp>
      <p:grpSp>
        <p:nvGrpSpPr>
          <p:cNvPr id="27" name="Group 26">
            <a:extLst>
              <a:ext uri="{FF2B5EF4-FFF2-40B4-BE49-F238E27FC236}">
                <a16:creationId xmlns:a16="http://schemas.microsoft.com/office/drawing/2014/main" id="{055A8B2A-E89C-7249-AC67-37A2FEA88183}"/>
              </a:ext>
            </a:extLst>
          </p:cNvPr>
          <p:cNvGrpSpPr/>
          <p:nvPr/>
        </p:nvGrpSpPr>
        <p:grpSpPr>
          <a:xfrm>
            <a:off x="429976" y="4365312"/>
            <a:ext cx="11254949" cy="2026723"/>
            <a:chOff x="-3157401" y="4633097"/>
            <a:chExt cx="11254949" cy="2026723"/>
          </a:xfrm>
        </p:grpSpPr>
        <p:sp>
          <p:nvSpPr>
            <p:cNvPr id="28" name="TextBox 27">
              <a:extLst>
                <a:ext uri="{FF2B5EF4-FFF2-40B4-BE49-F238E27FC236}">
                  <a16:creationId xmlns:a16="http://schemas.microsoft.com/office/drawing/2014/main" id="{A0F4A832-F481-364B-95D6-F6D11B5E5B61}"/>
                </a:ext>
              </a:extLst>
            </p:cNvPr>
            <p:cNvSpPr txBox="1"/>
            <p:nvPr/>
          </p:nvSpPr>
          <p:spPr>
            <a:xfrm>
              <a:off x="-3157401" y="5296461"/>
              <a:ext cx="3794879" cy="754053"/>
            </a:xfrm>
            <a:prstGeom prst="rect">
              <a:avLst/>
            </a:prstGeom>
            <a:noFill/>
          </p:spPr>
          <p:txBody>
            <a:bodyPr wrap="square" rtlCol="0">
              <a:spAutoFit/>
            </a:bodyPr>
            <a:lstStyle/>
            <a:p>
              <a:r>
                <a:rPr lang="en-US" sz="4300" b="1" dirty="0">
                  <a:solidFill>
                    <a:schemeClr val="tx1">
                      <a:lumMod val="65000"/>
                      <a:lumOff val="35000"/>
                    </a:schemeClr>
                  </a:solidFill>
                  <a:latin typeface="+mj-lt"/>
                  <a:ea typeface="+mj-ea"/>
                  <a:cs typeface="+mj-cs"/>
                </a:rPr>
                <a:t>Infrastructure</a:t>
              </a:r>
            </a:p>
          </p:txBody>
        </p:sp>
        <p:pic>
          <p:nvPicPr>
            <p:cNvPr id="29" name="Picture 28">
              <a:extLst>
                <a:ext uri="{FF2B5EF4-FFF2-40B4-BE49-F238E27FC236}">
                  <a16:creationId xmlns:a16="http://schemas.microsoft.com/office/drawing/2014/main" id="{BFCC4882-A70A-E642-B5E9-D1C690DF5B3F}"/>
                </a:ext>
              </a:extLst>
            </p:cNvPr>
            <p:cNvPicPr>
              <a:picLocks noChangeAspect="1"/>
            </p:cNvPicPr>
            <p:nvPr/>
          </p:nvPicPr>
          <p:blipFill>
            <a:blip r:embed="rId8"/>
            <a:stretch>
              <a:fillRect/>
            </a:stretch>
          </p:blipFill>
          <p:spPr>
            <a:xfrm>
              <a:off x="707622" y="4843565"/>
              <a:ext cx="1686187" cy="1686187"/>
            </a:xfrm>
            <a:prstGeom prst="rect">
              <a:avLst/>
            </a:prstGeom>
          </p:spPr>
        </p:pic>
        <p:pic>
          <p:nvPicPr>
            <p:cNvPr id="30" name="Picture 29">
              <a:extLst>
                <a:ext uri="{FF2B5EF4-FFF2-40B4-BE49-F238E27FC236}">
                  <a16:creationId xmlns:a16="http://schemas.microsoft.com/office/drawing/2014/main" id="{89E181CE-34A9-C84A-A926-660B28FE617A}"/>
                </a:ext>
              </a:extLst>
            </p:cNvPr>
            <p:cNvPicPr>
              <a:picLocks noChangeAspect="1"/>
            </p:cNvPicPr>
            <p:nvPr/>
          </p:nvPicPr>
          <p:blipFill>
            <a:blip r:embed="rId9"/>
            <a:stretch>
              <a:fillRect/>
            </a:stretch>
          </p:blipFill>
          <p:spPr>
            <a:xfrm>
              <a:off x="3359068" y="4687157"/>
              <a:ext cx="1972663" cy="1972663"/>
            </a:xfrm>
            <a:prstGeom prst="rect">
              <a:avLst/>
            </a:prstGeom>
          </p:spPr>
        </p:pic>
        <p:pic>
          <p:nvPicPr>
            <p:cNvPr id="31" name="Picture 30">
              <a:extLst>
                <a:ext uri="{FF2B5EF4-FFF2-40B4-BE49-F238E27FC236}">
                  <a16:creationId xmlns:a16="http://schemas.microsoft.com/office/drawing/2014/main" id="{7C42ED1D-6BA8-5A4B-B8B3-A94BB2B24D6D}"/>
                </a:ext>
              </a:extLst>
            </p:cNvPr>
            <p:cNvPicPr>
              <a:picLocks noChangeAspect="1"/>
            </p:cNvPicPr>
            <p:nvPr/>
          </p:nvPicPr>
          <p:blipFill>
            <a:blip r:embed="rId10"/>
            <a:stretch>
              <a:fillRect/>
            </a:stretch>
          </p:blipFill>
          <p:spPr>
            <a:xfrm>
              <a:off x="6070825" y="4633097"/>
              <a:ext cx="2026723" cy="2026723"/>
            </a:xfrm>
            <a:prstGeom prst="rect">
              <a:avLst/>
            </a:prstGeom>
          </p:spPr>
        </p:pic>
      </p:grpSp>
    </p:spTree>
    <p:extLst>
      <p:ext uri="{BB962C8B-B14F-4D97-AF65-F5344CB8AC3E}">
        <p14:creationId xmlns:p14="http://schemas.microsoft.com/office/powerpoint/2010/main" val="189819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7E237-E965-3340-8689-93617B07C6F5}"/>
              </a:ext>
            </a:extLst>
          </p:cNvPr>
          <p:cNvPicPr>
            <a:picLocks noChangeAspect="1"/>
          </p:cNvPicPr>
          <p:nvPr/>
        </p:nvPicPr>
        <p:blipFill rotWithShape="1">
          <a:blip r:embed="rId3"/>
          <a:srcRect l="5473" t="1518" r="575" b="1862"/>
          <a:stretch/>
        </p:blipFill>
        <p:spPr>
          <a:xfrm>
            <a:off x="368643" y="648729"/>
            <a:ext cx="11454714" cy="5560541"/>
          </a:xfrm>
          <a:prstGeom prst="rect">
            <a:avLst/>
          </a:prstGeom>
        </p:spPr>
      </p:pic>
      <p:pic>
        <p:nvPicPr>
          <p:cNvPr id="7" name="Picture 6">
            <a:extLst>
              <a:ext uri="{FF2B5EF4-FFF2-40B4-BE49-F238E27FC236}">
                <a16:creationId xmlns:a16="http://schemas.microsoft.com/office/drawing/2014/main" id="{6D99EF10-C89C-2B44-8042-F28D1170356B}"/>
              </a:ext>
            </a:extLst>
          </p:cNvPr>
          <p:cNvPicPr>
            <a:picLocks noChangeAspect="1"/>
          </p:cNvPicPr>
          <p:nvPr/>
        </p:nvPicPr>
        <p:blipFill rotWithShape="1">
          <a:blip r:embed="rId4"/>
          <a:srcRect t="1811"/>
          <a:stretch/>
        </p:blipFill>
        <p:spPr>
          <a:xfrm>
            <a:off x="3781168" y="1335910"/>
            <a:ext cx="2776908" cy="4014217"/>
          </a:xfrm>
          <a:prstGeom prst="rect">
            <a:avLst/>
          </a:prstGeom>
        </p:spPr>
      </p:pic>
      <p:pic>
        <p:nvPicPr>
          <p:cNvPr id="9" name="Picture 8">
            <a:extLst>
              <a:ext uri="{FF2B5EF4-FFF2-40B4-BE49-F238E27FC236}">
                <a16:creationId xmlns:a16="http://schemas.microsoft.com/office/drawing/2014/main" id="{F22C9BA7-93DE-F147-8F1C-785E7AE7D2C9}"/>
              </a:ext>
            </a:extLst>
          </p:cNvPr>
          <p:cNvPicPr>
            <a:picLocks noChangeAspect="1"/>
          </p:cNvPicPr>
          <p:nvPr/>
        </p:nvPicPr>
        <p:blipFill rotWithShape="1">
          <a:blip r:embed="rId5"/>
          <a:srcRect l="-927" r="-1"/>
          <a:stretch/>
        </p:blipFill>
        <p:spPr>
          <a:xfrm>
            <a:off x="647699" y="1335910"/>
            <a:ext cx="2743200" cy="4014217"/>
          </a:xfrm>
          <a:prstGeom prst="rect">
            <a:avLst/>
          </a:prstGeom>
        </p:spPr>
      </p:pic>
      <p:pic>
        <p:nvPicPr>
          <p:cNvPr id="2" name="Picture 1">
            <a:extLst>
              <a:ext uri="{FF2B5EF4-FFF2-40B4-BE49-F238E27FC236}">
                <a16:creationId xmlns:a16="http://schemas.microsoft.com/office/drawing/2014/main" id="{9D8E42D7-5EE4-2844-A2C4-5CC3361065A8}"/>
              </a:ext>
            </a:extLst>
          </p:cNvPr>
          <p:cNvPicPr>
            <a:picLocks noChangeAspect="1"/>
          </p:cNvPicPr>
          <p:nvPr/>
        </p:nvPicPr>
        <p:blipFill>
          <a:blip r:embed="rId6"/>
          <a:stretch>
            <a:fillRect/>
          </a:stretch>
        </p:blipFill>
        <p:spPr>
          <a:xfrm>
            <a:off x="6948345" y="1335910"/>
            <a:ext cx="3322326" cy="3957901"/>
          </a:xfrm>
          <a:prstGeom prst="rect">
            <a:avLst/>
          </a:prstGeom>
        </p:spPr>
      </p:pic>
    </p:spTree>
    <p:extLst>
      <p:ext uri="{BB962C8B-B14F-4D97-AF65-F5344CB8AC3E}">
        <p14:creationId xmlns:p14="http://schemas.microsoft.com/office/powerpoint/2010/main" val="267896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932F76C-DC49-004C-8325-B632534095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91482" y="0"/>
            <a:ext cx="7609036" cy="6858000"/>
          </a:xfrm>
          <a:prstGeom prst="rect">
            <a:avLst/>
          </a:prstGeom>
        </p:spPr>
      </p:pic>
      <p:grpSp>
        <p:nvGrpSpPr>
          <p:cNvPr id="9" name="Group 8">
            <a:extLst>
              <a:ext uri="{FF2B5EF4-FFF2-40B4-BE49-F238E27FC236}">
                <a16:creationId xmlns:a16="http://schemas.microsoft.com/office/drawing/2014/main" id="{B50BBE6D-6497-CC43-806D-8CB3CA42088A}"/>
              </a:ext>
            </a:extLst>
          </p:cNvPr>
          <p:cNvGrpSpPr/>
          <p:nvPr/>
        </p:nvGrpSpPr>
        <p:grpSpPr>
          <a:xfrm>
            <a:off x="1146262" y="1895554"/>
            <a:ext cx="5320442" cy="3066891"/>
            <a:chOff x="911483" y="1935200"/>
            <a:chExt cx="5320442" cy="3066891"/>
          </a:xfrm>
        </p:grpSpPr>
        <p:pic>
          <p:nvPicPr>
            <p:cNvPr id="7" name="Picture 6">
              <a:extLst>
                <a:ext uri="{FF2B5EF4-FFF2-40B4-BE49-F238E27FC236}">
                  <a16:creationId xmlns:a16="http://schemas.microsoft.com/office/drawing/2014/main" id="{BA3B0DDE-DBCE-E24E-9F7D-CD2FD521151F}"/>
                </a:ext>
              </a:extLst>
            </p:cNvPr>
            <p:cNvPicPr>
              <a:picLocks noChangeAspect="1"/>
            </p:cNvPicPr>
            <p:nvPr/>
          </p:nvPicPr>
          <p:blipFill>
            <a:blip r:embed="rId5"/>
            <a:stretch>
              <a:fillRect/>
            </a:stretch>
          </p:blipFill>
          <p:spPr>
            <a:xfrm>
              <a:off x="911483" y="1935200"/>
              <a:ext cx="5320442" cy="2789892"/>
            </a:xfrm>
            <a:prstGeom prst="rect">
              <a:avLst/>
            </a:prstGeom>
          </p:spPr>
        </p:pic>
        <p:sp>
          <p:nvSpPr>
            <p:cNvPr id="8" name="TextBox 7">
              <a:extLst>
                <a:ext uri="{FF2B5EF4-FFF2-40B4-BE49-F238E27FC236}">
                  <a16:creationId xmlns:a16="http://schemas.microsoft.com/office/drawing/2014/main" id="{3468F4C9-0498-A245-BCD7-1D3AB2DE85F3}"/>
                </a:ext>
              </a:extLst>
            </p:cNvPr>
            <p:cNvSpPr txBox="1"/>
            <p:nvPr/>
          </p:nvSpPr>
          <p:spPr>
            <a:xfrm>
              <a:off x="911483" y="4725092"/>
              <a:ext cx="1816443" cy="276999"/>
            </a:xfrm>
            <a:prstGeom prst="rect">
              <a:avLst/>
            </a:prstGeom>
            <a:noFill/>
          </p:spPr>
          <p:txBody>
            <a:bodyPr wrap="square" rtlCol="0">
              <a:spAutoFit/>
            </a:bodyPr>
            <a:lstStyle/>
            <a:p>
              <a:r>
                <a:rPr lang="en-US" sz="1200" dirty="0"/>
                <a:t>BBC News, 6 January 2021</a:t>
              </a:r>
            </a:p>
          </p:txBody>
        </p:sp>
      </p:grpSp>
      <p:pic>
        <p:nvPicPr>
          <p:cNvPr id="11" name="Picture 10">
            <a:extLst>
              <a:ext uri="{FF2B5EF4-FFF2-40B4-BE49-F238E27FC236}">
                <a16:creationId xmlns:a16="http://schemas.microsoft.com/office/drawing/2014/main" id="{74E1A18E-526C-9D4A-AE73-81D0E86A8E89}"/>
              </a:ext>
            </a:extLst>
          </p:cNvPr>
          <p:cNvPicPr>
            <a:picLocks noChangeAspect="1"/>
          </p:cNvPicPr>
          <p:nvPr/>
        </p:nvPicPr>
        <p:blipFill>
          <a:blip r:embed="rId6"/>
          <a:stretch>
            <a:fillRect/>
          </a:stretch>
        </p:blipFill>
        <p:spPr>
          <a:xfrm>
            <a:off x="7795569" y="1805949"/>
            <a:ext cx="3053664" cy="2969101"/>
          </a:xfrm>
          <a:prstGeom prst="rect">
            <a:avLst/>
          </a:prstGeom>
        </p:spPr>
      </p:pic>
    </p:spTree>
    <p:extLst>
      <p:ext uri="{BB962C8B-B14F-4D97-AF65-F5344CB8AC3E}">
        <p14:creationId xmlns:p14="http://schemas.microsoft.com/office/powerpoint/2010/main" val="307157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6" name="Group 915">
            <a:extLst>
              <a:ext uri="{FF2B5EF4-FFF2-40B4-BE49-F238E27FC236}">
                <a16:creationId xmlns:a16="http://schemas.microsoft.com/office/drawing/2014/main" id="{40273BBD-B96F-4058-9892-2DEFAD901FC1}"/>
              </a:ext>
            </a:extLst>
          </p:cNvPr>
          <p:cNvGrpSpPr/>
          <p:nvPr/>
        </p:nvGrpSpPr>
        <p:grpSpPr>
          <a:xfrm>
            <a:off x="2934200" y="2921634"/>
            <a:ext cx="4139623" cy="2086458"/>
            <a:chOff x="1032618" y="3027663"/>
            <a:chExt cx="4255802" cy="2145013"/>
          </a:xfrm>
          <a:solidFill>
            <a:schemeClr val="accent2"/>
          </a:solidFill>
        </p:grpSpPr>
        <p:sp>
          <p:nvSpPr>
            <p:cNvPr id="917" name="Block Arc 916">
              <a:extLst>
                <a:ext uri="{FF2B5EF4-FFF2-40B4-BE49-F238E27FC236}">
                  <a16:creationId xmlns:a16="http://schemas.microsoft.com/office/drawing/2014/main" id="{C5C27222-D3A7-40AF-BACC-9814063DFB77}"/>
                </a:ext>
              </a:extLst>
            </p:cNvPr>
            <p:cNvSpPr/>
            <p:nvPr/>
          </p:nvSpPr>
          <p:spPr>
            <a:xfrm>
              <a:off x="1032618" y="3132034"/>
              <a:ext cx="1965532" cy="1965532"/>
            </a:xfrm>
            <a:prstGeom prst="blockArc">
              <a:avLst>
                <a:gd name="adj1" fmla="val 13957149"/>
                <a:gd name="adj2" fmla="val 17995288"/>
                <a:gd name="adj3" fmla="val 106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Arial Unicode MS"/>
                <a:cs typeface="+mn-cs"/>
              </a:endParaRPr>
            </a:p>
          </p:txBody>
        </p:sp>
        <p:sp>
          <p:nvSpPr>
            <p:cNvPr id="918" name="Block Arc 917">
              <a:extLst>
                <a:ext uri="{FF2B5EF4-FFF2-40B4-BE49-F238E27FC236}">
                  <a16:creationId xmlns:a16="http://schemas.microsoft.com/office/drawing/2014/main" id="{01FEA5FD-7BF3-442A-B4A9-EB4D554F6B0F}"/>
                </a:ext>
              </a:extLst>
            </p:cNvPr>
            <p:cNvSpPr/>
            <p:nvPr/>
          </p:nvSpPr>
          <p:spPr>
            <a:xfrm>
              <a:off x="3322888" y="3132034"/>
              <a:ext cx="1965532" cy="1965532"/>
            </a:xfrm>
            <a:prstGeom prst="blockArc">
              <a:avLst>
                <a:gd name="adj1" fmla="val 3489009"/>
                <a:gd name="adj2" fmla="val 7272229"/>
                <a:gd name="adj3" fmla="val 107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Arial Unicode MS"/>
                <a:cs typeface="+mn-cs"/>
              </a:endParaRPr>
            </a:p>
          </p:txBody>
        </p:sp>
        <p:sp>
          <p:nvSpPr>
            <p:cNvPr id="919" name="Rectangle 6">
              <a:extLst>
                <a:ext uri="{FF2B5EF4-FFF2-40B4-BE49-F238E27FC236}">
                  <a16:creationId xmlns:a16="http://schemas.microsoft.com/office/drawing/2014/main" id="{7F19FB34-6619-44C0-85E7-9C5BE830A613}"/>
                </a:ext>
              </a:extLst>
            </p:cNvPr>
            <p:cNvSpPr/>
            <p:nvPr/>
          </p:nvSpPr>
          <p:spPr>
            <a:xfrm rot="19022550">
              <a:off x="3019932" y="3027663"/>
              <a:ext cx="307218" cy="2145013"/>
            </a:xfrm>
            <a:custGeom>
              <a:avLst/>
              <a:gdLst>
                <a:gd name="connsiteX0" fmla="*/ 0 w 213651"/>
                <a:gd name="connsiteY0" fmla="*/ 0 h 2137036"/>
                <a:gd name="connsiteX1" fmla="*/ 213651 w 213651"/>
                <a:gd name="connsiteY1" fmla="*/ 0 h 2137036"/>
                <a:gd name="connsiteX2" fmla="*/ 213651 w 213651"/>
                <a:gd name="connsiteY2" fmla="*/ 2137036 h 2137036"/>
                <a:gd name="connsiteX3" fmla="*/ 0 w 213651"/>
                <a:gd name="connsiteY3" fmla="*/ 2137036 h 2137036"/>
                <a:gd name="connsiteX4" fmla="*/ 0 w 213651"/>
                <a:gd name="connsiteY4" fmla="*/ 0 h 2137036"/>
                <a:gd name="connsiteX0" fmla="*/ 0 w 263302"/>
                <a:gd name="connsiteY0" fmla="*/ 0 h 2137036"/>
                <a:gd name="connsiteX1" fmla="*/ 213651 w 263302"/>
                <a:gd name="connsiteY1" fmla="*/ 0 h 2137036"/>
                <a:gd name="connsiteX2" fmla="*/ 213651 w 263302"/>
                <a:gd name="connsiteY2" fmla="*/ 2137036 h 2137036"/>
                <a:gd name="connsiteX3" fmla="*/ 0 w 263302"/>
                <a:gd name="connsiteY3" fmla="*/ 2137036 h 2137036"/>
                <a:gd name="connsiteX4" fmla="*/ 0 w 263302"/>
                <a:gd name="connsiteY4" fmla="*/ 0 h 2137036"/>
                <a:gd name="connsiteX0" fmla="*/ 0 w 263302"/>
                <a:gd name="connsiteY0" fmla="*/ 0 h 2137036"/>
                <a:gd name="connsiteX1" fmla="*/ 213651 w 263302"/>
                <a:gd name="connsiteY1" fmla="*/ 0 h 2137036"/>
                <a:gd name="connsiteX2" fmla="*/ 213651 w 263302"/>
                <a:gd name="connsiteY2" fmla="*/ 2137036 h 2137036"/>
                <a:gd name="connsiteX3" fmla="*/ 0 w 263302"/>
                <a:gd name="connsiteY3" fmla="*/ 2137036 h 2137036"/>
                <a:gd name="connsiteX4" fmla="*/ 0 w 263302"/>
                <a:gd name="connsiteY4" fmla="*/ 0 h 2137036"/>
                <a:gd name="connsiteX0" fmla="*/ 0 w 249083"/>
                <a:gd name="connsiteY0" fmla="*/ 0 h 2137036"/>
                <a:gd name="connsiteX1" fmla="*/ 213651 w 249083"/>
                <a:gd name="connsiteY1" fmla="*/ 0 h 2137036"/>
                <a:gd name="connsiteX2" fmla="*/ 213651 w 249083"/>
                <a:gd name="connsiteY2" fmla="*/ 2137036 h 2137036"/>
                <a:gd name="connsiteX3" fmla="*/ 0 w 249083"/>
                <a:gd name="connsiteY3" fmla="*/ 2137036 h 2137036"/>
                <a:gd name="connsiteX4" fmla="*/ 0 w 249083"/>
                <a:gd name="connsiteY4" fmla="*/ 0 h 2137036"/>
                <a:gd name="connsiteX0" fmla="*/ 26816 w 275899"/>
                <a:gd name="connsiteY0" fmla="*/ 0 h 2137036"/>
                <a:gd name="connsiteX1" fmla="*/ 240467 w 275899"/>
                <a:gd name="connsiteY1" fmla="*/ 0 h 2137036"/>
                <a:gd name="connsiteX2" fmla="*/ 240467 w 275899"/>
                <a:gd name="connsiteY2" fmla="*/ 2137036 h 2137036"/>
                <a:gd name="connsiteX3" fmla="*/ 26816 w 275899"/>
                <a:gd name="connsiteY3" fmla="*/ 2137036 h 2137036"/>
                <a:gd name="connsiteX4" fmla="*/ 26816 w 275899"/>
                <a:gd name="connsiteY4" fmla="*/ 0 h 2137036"/>
                <a:gd name="connsiteX0" fmla="*/ 26816 w 273038"/>
                <a:gd name="connsiteY0" fmla="*/ 0 h 2137036"/>
                <a:gd name="connsiteX1" fmla="*/ 240467 w 273038"/>
                <a:gd name="connsiteY1" fmla="*/ 0 h 2137036"/>
                <a:gd name="connsiteX2" fmla="*/ 240467 w 273038"/>
                <a:gd name="connsiteY2" fmla="*/ 2137036 h 2137036"/>
                <a:gd name="connsiteX3" fmla="*/ 26816 w 273038"/>
                <a:gd name="connsiteY3" fmla="*/ 2137036 h 2137036"/>
                <a:gd name="connsiteX4" fmla="*/ 26816 w 273038"/>
                <a:gd name="connsiteY4" fmla="*/ 0 h 2137036"/>
                <a:gd name="connsiteX0" fmla="*/ 27973 w 272903"/>
                <a:gd name="connsiteY0" fmla="*/ 36235 h 2137036"/>
                <a:gd name="connsiteX1" fmla="*/ 240332 w 272903"/>
                <a:gd name="connsiteY1" fmla="*/ 0 h 2137036"/>
                <a:gd name="connsiteX2" fmla="*/ 240332 w 272903"/>
                <a:gd name="connsiteY2" fmla="*/ 2137036 h 2137036"/>
                <a:gd name="connsiteX3" fmla="*/ 26681 w 272903"/>
                <a:gd name="connsiteY3" fmla="*/ 2137036 h 2137036"/>
                <a:gd name="connsiteX4" fmla="*/ 27973 w 272903"/>
                <a:gd name="connsiteY4" fmla="*/ 36235 h 2137036"/>
                <a:gd name="connsiteX0" fmla="*/ 27973 w 278821"/>
                <a:gd name="connsiteY0" fmla="*/ 18334 h 2119135"/>
                <a:gd name="connsiteX1" fmla="*/ 247016 w 278821"/>
                <a:gd name="connsiteY1" fmla="*/ 0 h 2119135"/>
                <a:gd name="connsiteX2" fmla="*/ 240332 w 278821"/>
                <a:gd name="connsiteY2" fmla="*/ 2119135 h 2119135"/>
                <a:gd name="connsiteX3" fmla="*/ 26681 w 278821"/>
                <a:gd name="connsiteY3" fmla="*/ 2119135 h 2119135"/>
                <a:gd name="connsiteX4" fmla="*/ 27973 w 278821"/>
                <a:gd name="connsiteY4" fmla="*/ 18334 h 2119135"/>
                <a:gd name="connsiteX0" fmla="*/ 27973 w 287484"/>
                <a:gd name="connsiteY0" fmla="*/ 18334 h 2119135"/>
                <a:gd name="connsiteX1" fmla="*/ 247016 w 287484"/>
                <a:gd name="connsiteY1" fmla="*/ 0 h 2119135"/>
                <a:gd name="connsiteX2" fmla="*/ 240332 w 287484"/>
                <a:gd name="connsiteY2" fmla="*/ 2119135 h 2119135"/>
                <a:gd name="connsiteX3" fmla="*/ 26681 w 287484"/>
                <a:gd name="connsiteY3" fmla="*/ 2119135 h 2119135"/>
                <a:gd name="connsiteX4" fmla="*/ 27973 w 287484"/>
                <a:gd name="connsiteY4" fmla="*/ 18334 h 2119135"/>
                <a:gd name="connsiteX0" fmla="*/ 27973 w 276252"/>
                <a:gd name="connsiteY0" fmla="*/ 42059 h 2142860"/>
                <a:gd name="connsiteX1" fmla="*/ 234076 w 276252"/>
                <a:gd name="connsiteY1" fmla="*/ 0 h 2142860"/>
                <a:gd name="connsiteX2" fmla="*/ 240332 w 276252"/>
                <a:gd name="connsiteY2" fmla="*/ 2142860 h 2142860"/>
                <a:gd name="connsiteX3" fmla="*/ 26681 w 276252"/>
                <a:gd name="connsiteY3" fmla="*/ 2142860 h 2142860"/>
                <a:gd name="connsiteX4" fmla="*/ 27973 w 276252"/>
                <a:gd name="connsiteY4" fmla="*/ 42059 h 2142860"/>
                <a:gd name="connsiteX0" fmla="*/ 27973 w 276252"/>
                <a:gd name="connsiteY0" fmla="*/ 42059 h 2142860"/>
                <a:gd name="connsiteX1" fmla="*/ 234076 w 276252"/>
                <a:gd name="connsiteY1" fmla="*/ 0 h 2142860"/>
                <a:gd name="connsiteX2" fmla="*/ 240332 w 276252"/>
                <a:gd name="connsiteY2" fmla="*/ 2142860 h 2142860"/>
                <a:gd name="connsiteX3" fmla="*/ 26681 w 276252"/>
                <a:gd name="connsiteY3" fmla="*/ 2142860 h 2142860"/>
                <a:gd name="connsiteX4" fmla="*/ 27973 w 276252"/>
                <a:gd name="connsiteY4" fmla="*/ 42059 h 2142860"/>
                <a:gd name="connsiteX0" fmla="*/ 27973 w 296580"/>
                <a:gd name="connsiteY0" fmla="*/ 42059 h 2142860"/>
                <a:gd name="connsiteX1" fmla="*/ 234076 w 296580"/>
                <a:gd name="connsiteY1" fmla="*/ 0 h 2142860"/>
                <a:gd name="connsiteX2" fmla="*/ 240332 w 296580"/>
                <a:gd name="connsiteY2" fmla="*/ 2142860 h 2142860"/>
                <a:gd name="connsiteX3" fmla="*/ 26681 w 296580"/>
                <a:gd name="connsiteY3" fmla="*/ 2142860 h 2142860"/>
                <a:gd name="connsiteX4" fmla="*/ 27973 w 296580"/>
                <a:gd name="connsiteY4" fmla="*/ 42059 h 2142860"/>
                <a:gd name="connsiteX0" fmla="*/ 27973 w 289737"/>
                <a:gd name="connsiteY0" fmla="*/ 42059 h 2142860"/>
                <a:gd name="connsiteX1" fmla="*/ 234076 w 289737"/>
                <a:gd name="connsiteY1" fmla="*/ 0 h 2142860"/>
                <a:gd name="connsiteX2" fmla="*/ 240332 w 289737"/>
                <a:gd name="connsiteY2" fmla="*/ 2142860 h 2142860"/>
                <a:gd name="connsiteX3" fmla="*/ 26681 w 289737"/>
                <a:gd name="connsiteY3" fmla="*/ 2142860 h 2142860"/>
                <a:gd name="connsiteX4" fmla="*/ 27973 w 289737"/>
                <a:gd name="connsiteY4" fmla="*/ 42059 h 2142860"/>
                <a:gd name="connsiteX0" fmla="*/ 37145 w 298909"/>
                <a:gd name="connsiteY0" fmla="*/ 42059 h 2142860"/>
                <a:gd name="connsiteX1" fmla="*/ 243248 w 298909"/>
                <a:gd name="connsiteY1" fmla="*/ 0 h 2142860"/>
                <a:gd name="connsiteX2" fmla="*/ 249504 w 298909"/>
                <a:gd name="connsiteY2" fmla="*/ 2142860 h 2142860"/>
                <a:gd name="connsiteX3" fmla="*/ 35853 w 298909"/>
                <a:gd name="connsiteY3" fmla="*/ 2142860 h 2142860"/>
                <a:gd name="connsiteX4" fmla="*/ 37145 w 298909"/>
                <a:gd name="connsiteY4" fmla="*/ 42059 h 2142860"/>
                <a:gd name="connsiteX0" fmla="*/ 37145 w 296872"/>
                <a:gd name="connsiteY0" fmla="*/ 42059 h 2142860"/>
                <a:gd name="connsiteX1" fmla="*/ 243248 w 296872"/>
                <a:gd name="connsiteY1" fmla="*/ 0 h 2142860"/>
                <a:gd name="connsiteX2" fmla="*/ 249504 w 296872"/>
                <a:gd name="connsiteY2" fmla="*/ 2142860 h 2142860"/>
                <a:gd name="connsiteX3" fmla="*/ 35853 w 296872"/>
                <a:gd name="connsiteY3" fmla="*/ 2142860 h 2142860"/>
                <a:gd name="connsiteX4" fmla="*/ 37145 w 296872"/>
                <a:gd name="connsiteY4" fmla="*/ 42059 h 2142860"/>
                <a:gd name="connsiteX0" fmla="*/ 34040 w 293767"/>
                <a:gd name="connsiteY0" fmla="*/ 42059 h 2142860"/>
                <a:gd name="connsiteX1" fmla="*/ 240143 w 293767"/>
                <a:gd name="connsiteY1" fmla="*/ 0 h 2142860"/>
                <a:gd name="connsiteX2" fmla="*/ 246399 w 293767"/>
                <a:gd name="connsiteY2" fmla="*/ 2142860 h 2142860"/>
                <a:gd name="connsiteX3" fmla="*/ 32748 w 293767"/>
                <a:gd name="connsiteY3" fmla="*/ 2142860 h 2142860"/>
                <a:gd name="connsiteX4" fmla="*/ 34040 w 293767"/>
                <a:gd name="connsiteY4" fmla="*/ 42059 h 2142860"/>
                <a:gd name="connsiteX0" fmla="*/ 28483 w 288210"/>
                <a:gd name="connsiteY0" fmla="*/ 42059 h 2142860"/>
                <a:gd name="connsiteX1" fmla="*/ 234586 w 288210"/>
                <a:gd name="connsiteY1" fmla="*/ 0 h 2142860"/>
                <a:gd name="connsiteX2" fmla="*/ 240842 w 288210"/>
                <a:gd name="connsiteY2" fmla="*/ 2142860 h 2142860"/>
                <a:gd name="connsiteX3" fmla="*/ 27191 w 288210"/>
                <a:gd name="connsiteY3" fmla="*/ 2142860 h 2142860"/>
                <a:gd name="connsiteX4" fmla="*/ 28483 w 288210"/>
                <a:gd name="connsiteY4" fmla="*/ 42059 h 2142860"/>
                <a:gd name="connsiteX0" fmla="*/ 28483 w 302504"/>
                <a:gd name="connsiteY0" fmla="*/ 42059 h 2142860"/>
                <a:gd name="connsiteX1" fmla="*/ 234586 w 302504"/>
                <a:gd name="connsiteY1" fmla="*/ 0 h 2142860"/>
                <a:gd name="connsiteX2" fmla="*/ 240842 w 302504"/>
                <a:gd name="connsiteY2" fmla="*/ 2142860 h 2142860"/>
                <a:gd name="connsiteX3" fmla="*/ 27191 w 302504"/>
                <a:gd name="connsiteY3" fmla="*/ 2142860 h 2142860"/>
                <a:gd name="connsiteX4" fmla="*/ 28483 w 302504"/>
                <a:gd name="connsiteY4" fmla="*/ 42059 h 2142860"/>
                <a:gd name="connsiteX0" fmla="*/ 28483 w 308541"/>
                <a:gd name="connsiteY0" fmla="*/ 42059 h 2142860"/>
                <a:gd name="connsiteX1" fmla="*/ 234586 w 308541"/>
                <a:gd name="connsiteY1" fmla="*/ 0 h 2142860"/>
                <a:gd name="connsiteX2" fmla="*/ 240842 w 308541"/>
                <a:gd name="connsiteY2" fmla="*/ 2142860 h 2142860"/>
                <a:gd name="connsiteX3" fmla="*/ 27191 w 308541"/>
                <a:gd name="connsiteY3" fmla="*/ 2142860 h 2142860"/>
                <a:gd name="connsiteX4" fmla="*/ 28483 w 308541"/>
                <a:gd name="connsiteY4" fmla="*/ 42059 h 2142860"/>
                <a:gd name="connsiteX0" fmla="*/ 23078 w 308960"/>
                <a:gd name="connsiteY0" fmla="*/ 48314 h 2142860"/>
                <a:gd name="connsiteX1" fmla="*/ 235005 w 308960"/>
                <a:gd name="connsiteY1" fmla="*/ 0 h 2142860"/>
                <a:gd name="connsiteX2" fmla="*/ 241261 w 308960"/>
                <a:gd name="connsiteY2" fmla="*/ 2142860 h 2142860"/>
                <a:gd name="connsiteX3" fmla="*/ 27610 w 308960"/>
                <a:gd name="connsiteY3" fmla="*/ 2142860 h 2142860"/>
                <a:gd name="connsiteX4" fmla="*/ 23078 w 308960"/>
                <a:gd name="connsiteY4" fmla="*/ 48314 h 2142860"/>
                <a:gd name="connsiteX0" fmla="*/ 30192 w 308411"/>
                <a:gd name="connsiteY0" fmla="*/ 60110 h 2142860"/>
                <a:gd name="connsiteX1" fmla="*/ 234456 w 308411"/>
                <a:gd name="connsiteY1" fmla="*/ 0 h 2142860"/>
                <a:gd name="connsiteX2" fmla="*/ 240712 w 308411"/>
                <a:gd name="connsiteY2" fmla="*/ 2142860 h 2142860"/>
                <a:gd name="connsiteX3" fmla="*/ 27061 w 308411"/>
                <a:gd name="connsiteY3" fmla="*/ 2142860 h 2142860"/>
                <a:gd name="connsiteX4" fmla="*/ 30192 w 308411"/>
                <a:gd name="connsiteY4" fmla="*/ 60110 h 2142860"/>
                <a:gd name="connsiteX0" fmla="*/ 29712 w 308446"/>
                <a:gd name="connsiteY0" fmla="*/ 45643 h 2142860"/>
                <a:gd name="connsiteX1" fmla="*/ 234491 w 308446"/>
                <a:gd name="connsiteY1" fmla="*/ 0 h 2142860"/>
                <a:gd name="connsiteX2" fmla="*/ 240747 w 308446"/>
                <a:gd name="connsiteY2" fmla="*/ 2142860 h 2142860"/>
                <a:gd name="connsiteX3" fmla="*/ 27096 w 308446"/>
                <a:gd name="connsiteY3" fmla="*/ 2142860 h 2142860"/>
                <a:gd name="connsiteX4" fmla="*/ 29712 w 308446"/>
                <a:gd name="connsiteY4" fmla="*/ 45643 h 2142860"/>
                <a:gd name="connsiteX0" fmla="*/ 31618 w 310352"/>
                <a:gd name="connsiteY0" fmla="*/ 45643 h 2142860"/>
                <a:gd name="connsiteX1" fmla="*/ 236397 w 310352"/>
                <a:gd name="connsiteY1" fmla="*/ 0 h 2142860"/>
                <a:gd name="connsiteX2" fmla="*/ 242653 w 310352"/>
                <a:gd name="connsiteY2" fmla="*/ 2142860 h 2142860"/>
                <a:gd name="connsiteX3" fmla="*/ 29002 w 310352"/>
                <a:gd name="connsiteY3" fmla="*/ 2142860 h 2142860"/>
                <a:gd name="connsiteX4" fmla="*/ 31618 w 310352"/>
                <a:gd name="connsiteY4" fmla="*/ 45643 h 2142860"/>
                <a:gd name="connsiteX0" fmla="*/ 22777 w 301511"/>
                <a:gd name="connsiteY0" fmla="*/ 45643 h 2142860"/>
                <a:gd name="connsiteX1" fmla="*/ 227556 w 301511"/>
                <a:gd name="connsiteY1" fmla="*/ 0 h 2142860"/>
                <a:gd name="connsiteX2" fmla="*/ 233812 w 301511"/>
                <a:gd name="connsiteY2" fmla="*/ 2142860 h 2142860"/>
                <a:gd name="connsiteX3" fmla="*/ 29806 w 301511"/>
                <a:gd name="connsiteY3" fmla="*/ 2142516 h 2142860"/>
                <a:gd name="connsiteX4" fmla="*/ 22777 w 301511"/>
                <a:gd name="connsiteY4" fmla="*/ 45643 h 2142860"/>
                <a:gd name="connsiteX0" fmla="*/ 27790 w 306524"/>
                <a:gd name="connsiteY0" fmla="*/ 45643 h 2142860"/>
                <a:gd name="connsiteX1" fmla="*/ 232569 w 306524"/>
                <a:gd name="connsiteY1" fmla="*/ 0 h 2142860"/>
                <a:gd name="connsiteX2" fmla="*/ 238825 w 306524"/>
                <a:gd name="connsiteY2" fmla="*/ 2142860 h 2142860"/>
                <a:gd name="connsiteX3" fmla="*/ 34819 w 306524"/>
                <a:gd name="connsiteY3" fmla="*/ 2142516 h 2142860"/>
                <a:gd name="connsiteX4" fmla="*/ 27790 w 306524"/>
                <a:gd name="connsiteY4" fmla="*/ 45643 h 2142860"/>
                <a:gd name="connsiteX0" fmla="*/ 27790 w 305109"/>
                <a:gd name="connsiteY0" fmla="*/ 45643 h 2142860"/>
                <a:gd name="connsiteX1" fmla="*/ 232569 w 305109"/>
                <a:gd name="connsiteY1" fmla="*/ 0 h 2142860"/>
                <a:gd name="connsiteX2" fmla="*/ 238825 w 305109"/>
                <a:gd name="connsiteY2" fmla="*/ 2142860 h 2142860"/>
                <a:gd name="connsiteX3" fmla="*/ 34819 w 305109"/>
                <a:gd name="connsiteY3" fmla="*/ 2142516 h 2142860"/>
                <a:gd name="connsiteX4" fmla="*/ 27790 w 305109"/>
                <a:gd name="connsiteY4" fmla="*/ 45643 h 2142860"/>
                <a:gd name="connsiteX0" fmla="*/ 32008 w 309327"/>
                <a:gd name="connsiteY0" fmla="*/ 45643 h 2147510"/>
                <a:gd name="connsiteX1" fmla="*/ 236787 w 309327"/>
                <a:gd name="connsiteY1" fmla="*/ 0 h 2147510"/>
                <a:gd name="connsiteX2" fmla="*/ 243043 w 309327"/>
                <a:gd name="connsiteY2" fmla="*/ 2142860 h 2147510"/>
                <a:gd name="connsiteX3" fmla="*/ 34386 w 309327"/>
                <a:gd name="connsiteY3" fmla="*/ 2147510 h 2147510"/>
                <a:gd name="connsiteX4" fmla="*/ 32008 w 309327"/>
                <a:gd name="connsiteY4" fmla="*/ 45643 h 2147510"/>
                <a:gd name="connsiteX0" fmla="*/ 29899 w 307218"/>
                <a:gd name="connsiteY0" fmla="*/ 45643 h 2145013"/>
                <a:gd name="connsiteX1" fmla="*/ 234678 w 307218"/>
                <a:gd name="connsiteY1" fmla="*/ 0 h 2145013"/>
                <a:gd name="connsiteX2" fmla="*/ 240934 w 307218"/>
                <a:gd name="connsiteY2" fmla="*/ 2142860 h 2145013"/>
                <a:gd name="connsiteX3" fmla="*/ 34602 w 307218"/>
                <a:gd name="connsiteY3" fmla="*/ 2145013 h 2145013"/>
                <a:gd name="connsiteX4" fmla="*/ 29899 w 307218"/>
                <a:gd name="connsiteY4" fmla="*/ 45643 h 214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218" h="2145013">
                  <a:moveTo>
                    <a:pt x="29899" y="45643"/>
                  </a:moveTo>
                  <a:lnTo>
                    <a:pt x="234678" y="0"/>
                  </a:lnTo>
                  <a:cubicBezTo>
                    <a:pt x="448840" y="783312"/>
                    <a:pt x="107331" y="1210603"/>
                    <a:pt x="240934" y="2142860"/>
                  </a:cubicBezTo>
                  <a:lnTo>
                    <a:pt x="34602" y="2145013"/>
                  </a:lnTo>
                  <a:cubicBezTo>
                    <a:pt x="-98922" y="1485758"/>
                    <a:pt x="209788" y="612524"/>
                    <a:pt x="29899" y="456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920" name="Oval 919">
              <a:extLst>
                <a:ext uri="{FF2B5EF4-FFF2-40B4-BE49-F238E27FC236}">
                  <a16:creationId xmlns:a16="http://schemas.microsoft.com/office/drawing/2014/main" id="{41476D47-53AB-42A1-BDF4-4E8D063BB5F1}"/>
                </a:ext>
              </a:extLst>
            </p:cNvPr>
            <p:cNvSpPr>
              <a:spLocks noChangeAspect="1"/>
            </p:cNvSpPr>
            <p:nvPr/>
          </p:nvSpPr>
          <p:spPr>
            <a:xfrm>
              <a:off x="4667720" y="4753027"/>
              <a:ext cx="210312" cy="210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921" name="Oval 920">
              <a:extLst>
                <a:ext uri="{FF2B5EF4-FFF2-40B4-BE49-F238E27FC236}">
                  <a16:creationId xmlns:a16="http://schemas.microsoft.com/office/drawing/2014/main" id="{76C060E1-C0BB-452E-A75A-5CCF58D75D74}"/>
                </a:ext>
              </a:extLst>
            </p:cNvPr>
            <p:cNvSpPr>
              <a:spLocks noChangeAspect="1"/>
            </p:cNvSpPr>
            <p:nvPr/>
          </p:nvSpPr>
          <p:spPr>
            <a:xfrm>
              <a:off x="1383404" y="3312352"/>
              <a:ext cx="207717" cy="20771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grpSp>
        <p:nvGrpSpPr>
          <p:cNvPr id="928" name="Group 927">
            <a:extLst>
              <a:ext uri="{FF2B5EF4-FFF2-40B4-BE49-F238E27FC236}">
                <a16:creationId xmlns:a16="http://schemas.microsoft.com/office/drawing/2014/main" id="{2235BD1A-9B9A-44C3-9A11-D2143C79728B}"/>
              </a:ext>
            </a:extLst>
          </p:cNvPr>
          <p:cNvGrpSpPr/>
          <p:nvPr/>
        </p:nvGrpSpPr>
        <p:grpSpPr>
          <a:xfrm>
            <a:off x="7345925" y="2921634"/>
            <a:ext cx="2231894" cy="2086458"/>
            <a:chOff x="1032618" y="3027663"/>
            <a:chExt cx="2294532" cy="2145013"/>
          </a:xfrm>
          <a:gradFill>
            <a:gsLst>
              <a:gs pos="0">
                <a:schemeClr val="accent4"/>
              </a:gs>
              <a:gs pos="80000">
                <a:schemeClr val="accent5"/>
              </a:gs>
              <a:gs pos="75000">
                <a:schemeClr val="accent4"/>
              </a:gs>
              <a:gs pos="100000">
                <a:schemeClr val="accent5"/>
              </a:gs>
            </a:gsLst>
            <a:lin ang="3000000" scaled="0"/>
          </a:gradFill>
        </p:grpSpPr>
        <p:sp>
          <p:nvSpPr>
            <p:cNvPr id="929" name="Block Arc 928">
              <a:extLst>
                <a:ext uri="{FF2B5EF4-FFF2-40B4-BE49-F238E27FC236}">
                  <a16:creationId xmlns:a16="http://schemas.microsoft.com/office/drawing/2014/main" id="{3C4F4E0B-8F11-460D-90E5-92B075A774E2}"/>
                </a:ext>
              </a:extLst>
            </p:cNvPr>
            <p:cNvSpPr/>
            <p:nvPr/>
          </p:nvSpPr>
          <p:spPr>
            <a:xfrm>
              <a:off x="1032618" y="3132034"/>
              <a:ext cx="1965532" cy="1965532"/>
            </a:xfrm>
            <a:prstGeom prst="blockArc">
              <a:avLst>
                <a:gd name="adj1" fmla="val 13957149"/>
                <a:gd name="adj2" fmla="val 17995288"/>
                <a:gd name="adj3" fmla="val 106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Arial Unicode MS"/>
                <a:cs typeface="+mn-cs"/>
              </a:endParaRPr>
            </a:p>
          </p:txBody>
        </p:sp>
        <p:sp>
          <p:nvSpPr>
            <p:cNvPr id="930" name="Rectangle 6">
              <a:extLst>
                <a:ext uri="{FF2B5EF4-FFF2-40B4-BE49-F238E27FC236}">
                  <a16:creationId xmlns:a16="http://schemas.microsoft.com/office/drawing/2014/main" id="{5FEF91D9-3696-4D49-851C-7FD3268187EA}"/>
                </a:ext>
              </a:extLst>
            </p:cNvPr>
            <p:cNvSpPr/>
            <p:nvPr/>
          </p:nvSpPr>
          <p:spPr>
            <a:xfrm rot="19022550">
              <a:off x="3019932" y="3027663"/>
              <a:ext cx="307218" cy="2145013"/>
            </a:xfrm>
            <a:custGeom>
              <a:avLst/>
              <a:gdLst>
                <a:gd name="connsiteX0" fmla="*/ 0 w 213651"/>
                <a:gd name="connsiteY0" fmla="*/ 0 h 2137036"/>
                <a:gd name="connsiteX1" fmla="*/ 213651 w 213651"/>
                <a:gd name="connsiteY1" fmla="*/ 0 h 2137036"/>
                <a:gd name="connsiteX2" fmla="*/ 213651 w 213651"/>
                <a:gd name="connsiteY2" fmla="*/ 2137036 h 2137036"/>
                <a:gd name="connsiteX3" fmla="*/ 0 w 213651"/>
                <a:gd name="connsiteY3" fmla="*/ 2137036 h 2137036"/>
                <a:gd name="connsiteX4" fmla="*/ 0 w 213651"/>
                <a:gd name="connsiteY4" fmla="*/ 0 h 2137036"/>
                <a:gd name="connsiteX0" fmla="*/ 0 w 263302"/>
                <a:gd name="connsiteY0" fmla="*/ 0 h 2137036"/>
                <a:gd name="connsiteX1" fmla="*/ 213651 w 263302"/>
                <a:gd name="connsiteY1" fmla="*/ 0 h 2137036"/>
                <a:gd name="connsiteX2" fmla="*/ 213651 w 263302"/>
                <a:gd name="connsiteY2" fmla="*/ 2137036 h 2137036"/>
                <a:gd name="connsiteX3" fmla="*/ 0 w 263302"/>
                <a:gd name="connsiteY3" fmla="*/ 2137036 h 2137036"/>
                <a:gd name="connsiteX4" fmla="*/ 0 w 263302"/>
                <a:gd name="connsiteY4" fmla="*/ 0 h 2137036"/>
                <a:gd name="connsiteX0" fmla="*/ 0 w 263302"/>
                <a:gd name="connsiteY0" fmla="*/ 0 h 2137036"/>
                <a:gd name="connsiteX1" fmla="*/ 213651 w 263302"/>
                <a:gd name="connsiteY1" fmla="*/ 0 h 2137036"/>
                <a:gd name="connsiteX2" fmla="*/ 213651 w 263302"/>
                <a:gd name="connsiteY2" fmla="*/ 2137036 h 2137036"/>
                <a:gd name="connsiteX3" fmla="*/ 0 w 263302"/>
                <a:gd name="connsiteY3" fmla="*/ 2137036 h 2137036"/>
                <a:gd name="connsiteX4" fmla="*/ 0 w 263302"/>
                <a:gd name="connsiteY4" fmla="*/ 0 h 2137036"/>
                <a:gd name="connsiteX0" fmla="*/ 0 w 249083"/>
                <a:gd name="connsiteY0" fmla="*/ 0 h 2137036"/>
                <a:gd name="connsiteX1" fmla="*/ 213651 w 249083"/>
                <a:gd name="connsiteY1" fmla="*/ 0 h 2137036"/>
                <a:gd name="connsiteX2" fmla="*/ 213651 w 249083"/>
                <a:gd name="connsiteY2" fmla="*/ 2137036 h 2137036"/>
                <a:gd name="connsiteX3" fmla="*/ 0 w 249083"/>
                <a:gd name="connsiteY3" fmla="*/ 2137036 h 2137036"/>
                <a:gd name="connsiteX4" fmla="*/ 0 w 249083"/>
                <a:gd name="connsiteY4" fmla="*/ 0 h 2137036"/>
                <a:gd name="connsiteX0" fmla="*/ 26816 w 275899"/>
                <a:gd name="connsiteY0" fmla="*/ 0 h 2137036"/>
                <a:gd name="connsiteX1" fmla="*/ 240467 w 275899"/>
                <a:gd name="connsiteY1" fmla="*/ 0 h 2137036"/>
                <a:gd name="connsiteX2" fmla="*/ 240467 w 275899"/>
                <a:gd name="connsiteY2" fmla="*/ 2137036 h 2137036"/>
                <a:gd name="connsiteX3" fmla="*/ 26816 w 275899"/>
                <a:gd name="connsiteY3" fmla="*/ 2137036 h 2137036"/>
                <a:gd name="connsiteX4" fmla="*/ 26816 w 275899"/>
                <a:gd name="connsiteY4" fmla="*/ 0 h 2137036"/>
                <a:gd name="connsiteX0" fmla="*/ 26816 w 273038"/>
                <a:gd name="connsiteY0" fmla="*/ 0 h 2137036"/>
                <a:gd name="connsiteX1" fmla="*/ 240467 w 273038"/>
                <a:gd name="connsiteY1" fmla="*/ 0 h 2137036"/>
                <a:gd name="connsiteX2" fmla="*/ 240467 w 273038"/>
                <a:gd name="connsiteY2" fmla="*/ 2137036 h 2137036"/>
                <a:gd name="connsiteX3" fmla="*/ 26816 w 273038"/>
                <a:gd name="connsiteY3" fmla="*/ 2137036 h 2137036"/>
                <a:gd name="connsiteX4" fmla="*/ 26816 w 273038"/>
                <a:gd name="connsiteY4" fmla="*/ 0 h 2137036"/>
                <a:gd name="connsiteX0" fmla="*/ 27973 w 272903"/>
                <a:gd name="connsiteY0" fmla="*/ 36235 h 2137036"/>
                <a:gd name="connsiteX1" fmla="*/ 240332 w 272903"/>
                <a:gd name="connsiteY1" fmla="*/ 0 h 2137036"/>
                <a:gd name="connsiteX2" fmla="*/ 240332 w 272903"/>
                <a:gd name="connsiteY2" fmla="*/ 2137036 h 2137036"/>
                <a:gd name="connsiteX3" fmla="*/ 26681 w 272903"/>
                <a:gd name="connsiteY3" fmla="*/ 2137036 h 2137036"/>
                <a:gd name="connsiteX4" fmla="*/ 27973 w 272903"/>
                <a:gd name="connsiteY4" fmla="*/ 36235 h 2137036"/>
                <a:gd name="connsiteX0" fmla="*/ 27973 w 278821"/>
                <a:gd name="connsiteY0" fmla="*/ 18334 h 2119135"/>
                <a:gd name="connsiteX1" fmla="*/ 247016 w 278821"/>
                <a:gd name="connsiteY1" fmla="*/ 0 h 2119135"/>
                <a:gd name="connsiteX2" fmla="*/ 240332 w 278821"/>
                <a:gd name="connsiteY2" fmla="*/ 2119135 h 2119135"/>
                <a:gd name="connsiteX3" fmla="*/ 26681 w 278821"/>
                <a:gd name="connsiteY3" fmla="*/ 2119135 h 2119135"/>
                <a:gd name="connsiteX4" fmla="*/ 27973 w 278821"/>
                <a:gd name="connsiteY4" fmla="*/ 18334 h 2119135"/>
                <a:gd name="connsiteX0" fmla="*/ 27973 w 287484"/>
                <a:gd name="connsiteY0" fmla="*/ 18334 h 2119135"/>
                <a:gd name="connsiteX1" fmla="*/ 247016 w 287484"/>
                <a:gd name="connsiteY1" fmla="*/ 0 h 2119135"/>
                <a:gd name="connsiteX2" fmla="*/ 240332 w 287484"/>
                <a:gd name="connsiteY2" fmla="*/ 2119135 h 2119135"/>
                <a:gd name="connsiteX3" fmla="*/ 26681 w 287484"/>
                <a:gd name="connsiteY3" fmla="*/ 2119135 h 2119135"/>
                <a:gd name="connsiteX4" fmla="*/ 27973 w 287484"/>
                <a:gd name="connsiteY4" fmla="*/ 18334 h 2119135"/>
                <a:gd name="connsiteX0" fmla="*/ 27973 w 276252"/>
                <a:gd name="connsiteY0" fmla="*/ 42059 h 2142860"/>
                <a:gd name="connsiteX1" fmla="*/ 234076 w 276252"/>
                <a:gd name="connsiteY1" fmla="*/ 0 h 2142860"/>
                <a:gd name="connsiteX2" fmla="*/ 240332 w 276252"/>
                <a:gd name="connsiteY2" fmla="*/ 2142860 h 2142860"/>
                <a:gd name="connsiteX3" fmla="*/ 26681 w 276252"/>
                <a:gd name="connsiteY3" fmla="*/ 2142860 h 2142860"/>
                <a:gd name="connsiteX4" fmla="*/ 27973 w 276252"/>
                <a:gd name="connsiteY4" fmla="*/ 42059 h 2142860"/>
                <a:gd name="connsiteX0" fmla="*/ 27973 w 276252"/>
                <a:gd name="connsiteY0" fmla="*/ 42059 h 2142860"/>
                <a:gd name="connsiteX1" fmla="*/ 234076 w 276252"/>
                <a:gd name="connsiteY1" fmla="*/ 0 h 2142860"/>
                <a:gd name="connsiteX2" fmla="*/ 240332 w 276252"/>
                <a:gd name="connsiteY2" fmla="*/ 2142860 h 2142860"/>
                <a:gd name="connsiteX3" fmla="*/ 26681 w 276252"/>
                <a:gd name="connsiteY3" fmla="*/ 2142860 h 2142860"/>
                <a:gd name="connsiteX4" fmla="*/ 27973 w 276252"/>
                <a:gd name="connsiteY4" fmla="*/ 42059 h 2142860"/>
                <a:gd name="connsiteX0" fmla="*/ 27973 w 296580"/>
                <a:gd name="connsiteY0" fmla="*/ 42059 h 2142860"/>
                <a:gd name="connsiteX1" fmla="*/ 234076 w 296580"/>
                <a:gd name="connsiteY1" fmla="*/ 0 h 2142860"/>
                <a:gd name="connsiteX2" fmla="*/ 240332 w 296580"/>
                <a:gd name="connsiteY2" fmla="*/ 2142860 h 2142860"/>
                <a:gd name="connsiteX3" fmla="*/ 26681 w 296580"/>
                <a:gd name="connsiteY3" fmla="*/ 2142860 h 2142860"/>
                <a:gd name="connsiteX4" fmla="*/ 27973 w 296580"/>
                <a:gd name="connsiteY4" fmla="*/ 42059 h 2142860"/>
                <a:gd name="connsiteX0" fmla="*/ 27973 w 289737"/>
                <a:gd name="connsiteY0" fmla="*/ 42059 h 2142860"/>
                <a:gd name="connsiteX1" fmla="*/ 234076 w 289737"/>
                <a:gd name="connsiteY1" fmla="*/ 0 h 2142860"/>
                <a:gd name="connsiteX2" fmla="*/ 240332 w 289737"/>
                <a:gd name="connsiteY2" fmla="*/ 2142860 h 2142860"/>
                <a:gd name="connsiteX3" fmla="*/ 26681 w 289737"/>
                <a:gd name="connsiteY3" fmla="*/ 2142860 h 2142860"/>
                <a:gd name="connsiteX4" fmla="*/ 27973 w 289737"/>
                <a:gd name="connsiteY4" fmla="*/ 42059 h 2142860"/>
                <a:gd name="connsiteX0" fmla="*/ 37145 w 298909"/>
                <a:gd name="connsiteY0" fmla="*/ 42059 h 2142860"/>
                <a:gd name="connsiteX1" fmla="*/ 243248 w 298909"/>
                <a:gd name="connsiteY1" fmla="*/ 0 h 2142860"/>
                <a:gd name="connsiteX2" fmla="*/ 249504 w 298909"/>
                <a:gd name="connsiteY2" fmla="*/ 2142860 h 2142860"/>
                <a:gd name="connsiteX3" fmla="*/ 35853 w 298909"/>
                <a:gd name="connsiteY3" fmla="*/ 2142860 h 2142860"/>
                <a:gd name="connsiteX4" fmla="*/ 37145 w 298909"/>
                <a:gd name="connsiteY4" fmla="*/ 42059 h 2142860"/>
                <a:gd name="connsiteX0" fmla="*/ 37145 w 296872"/>
                <a:gd name="connsiteY0" fmla="*/ 42059 h 2142860"/>
                <a:gd name="connsiteX1" fmla="*/ 243248 w 296872"/>
                <a:gd name="connsiteY1" fmla="*/ 0 h 2142860"/>
                <a:gd name="connsiteX2" fmla="*/ 249504 w 296872"/>
                <a:gd name="connsiteY2" fmla="*/ 2142860 h 2142860"/>
                <a:gd name="connsiteX3" fmla="*/ 35853 w 296872"/>
                <a:gd name="connsiteY3" fmla="*/ 2142860 h 2142860"/>
                <a:gd name="connsiteX4" fmla="*/ 37145 w 296872"/>
                <a:gd name="connsiteY4" fmla="*/ 42059 h 2142860"/>
                <a:gd name="connsiteX0" fmla="*/ 34040 w 293767"/>
                <a:gd name="connsiteY0" fmla="*/ 42059 h 2142860"/>
                <a:gd name="connsiteX1" fmla="*/ 240143 w 293767"/>
                <a:gd name="connsiteY1" fmla="*/ 0 h 2142860"/>
                <a:gd name="connsiteX2" fmla="*/ 246399 w 293767"/>
                <a:gd name="connsiteY2" fmla="*/ 2142860 h 2142860"/>
                <a:gd name="connsiteX3" fmla="*/ 32748 w 293767"/>
                <a:gd name="connsiteY3" fmla="*/ 2142860 h 2142860"/>
                <a:gd name="connsiteX4" fmla="*/ 34040 w 293767"/>
                <a:gd name="connsiteY4" fmla="*/ 42059 h 2142860"/>
                <a:gd name="connsiteX0" fmla="*/ 28483 w 288210"/>
                <a:gd name="connsiteY0" fmla="*/ 42059 h 2142860"/>
                <a:gd name="connsiteX1" fmla="*/ 234586 w 288210"/>
                <a:gd name="connsiteY1" fmla="*/ 0 h 2142860"/>
                <a:gd name="connsiteX2" fmla="*/ 240842 w 288210"/>
                <a:gd name="connsiteY2" fmla="*/ 2142860 h 2142860"/>
                <a:gd name="connsiteX3" fmla="*/ 27191 w 288210"/>
                <a:gd name="connsiteY3" fmla="*/ 2142860 h 2142860"/>
                <a:gd name="connsiteX4" fmla="*/ 28483 w 288210"/>
                <a:gd name="connsiteY4" fmla="*/ 42059 h 2142860"/>
                <a:gd name="connsiteX0" fmla="*/ 28483 w 302504"/>
                <a:gd name="connsiteY0" fmla="*/ 42059 h 2142860"/>
                <a:gd name="connsiteX1" fmla="*/ 234586 w 302504"/>
                <a:gd name="connsiteY1" fmla="*/ 0 h 2142860"/>
                <a:gd name="connsiteX2" fmla="*/ 240842 w 302504"/>
                <a:gd name="connsiteY2" fmla="*/ 2142860 h 2142860"/>
                <a:gd name="connsiteX3" fmla="*/ 27191 w 302504"/>
                <a:gd name="connsiteY3" fmla="*/ 2142860 h 2142860"/>
                <a:gd name="connsiteX4" fmla="*/ 28483 w 302504"/>
                <a:gd name="connsiteY4" fmla="*/ 42059 h 2142860"/>
                <a:gd name="connsiteX0" fmla="*/ 28483 w 308541"/>
                <a:gd name="connsiteY0" fmla="*/ 42059 h 2142860"/>
                <a:gd name="connsiteX1" fmla="*/ 234586 w 308541"/>
                <a:gd name="connsiteY1" fmla="*/ 0 h 2142860"/>
                <a:gd name="connsiteX2" fmla="*/ 240842 w 308541"/>
                <a:gd name="connsiteY2" fmla="*/ 2142860 h 2142860"/>
                <a:gd name="connsiteX3" fmla="*/ 27191 w 308541"/>
                <a:gd name="connsiteY3" fmla="*/ 2142860 h 2142860"/>
                <a:gd name="connsiteX4" fmla="*/ 28483 w 308541"/>
                <a:gd name="connsiteY4" fmla="*/ 42059 h 2142860"/>
                <a:gd name="connsiteX0" fmla="*/ 23078 w 308960"/>
                <a:gd name="connsiteY0" fmla="*/ 48314 h 2142860"/>
                <a:gd name="connsiteX1" fmla="*/ 235005 w 308960"/>
                <a:gd name="connsiteY1" fmla="*/ 0 h 2142860"/>
                <a:gd name="connsiteX2" fmla="*/ 241261 w 308960"/>
                <a:gd name="connsiteY2" fmla="*/ 2142860 h 2142860"/>
                <a:gd name="connsiteX3" fmla="*/ 27610 w 308960"/>
                <a:gd name="connsiteY3" fmla="*/ 2142860 h 2142860"/>
                <a:gd name="connsiteX4" fmla="*/ 23078 w 308960"/>
                <a:gd name="connsiteY4" fmla="*/ 48314 h 2142860"/>
                <a:gd name="connsiteX0" fmla="*/ 30192 w 308411"/>
                <a:gd name="connsiteY0" fmla="*/ 60110 h 2142860"/>
                <a:gd name="connsiteX1" fmla="*/ 234456 w 308411"/>
                <a:gd name="connsiteY1" fmla="*/ 0 h 2142860"/>
                <a:gd name="connsiteX2" fmla="*/ 240712 w 308411"/>
                <a:gd name="connsiteY2" fmla="*/ 2142860 h 2142860"/>
                <a:gd name="connsiteX3" fmla="*/ 27061 w 308411"/>
                <a:gd name="connsiteY3" fmla="*/ 2142860 h 2142860"/>
                <a:gd name="connsiteX4" fmla="*/ 30192 w 308411"/>
                <a:gd name="connsiteY4" fmla="*/ 60110 h 2142860"/>
                <a:gd name="connsiteX0" fmla="*/ 29712 w 308446"/>
                <a:gd name="connsiteY0" fmla="*/ 45643 h 2142860"/>
                <a:gd name="connsiteX1" fmla="*/ 234491 w 308446"/>
                <a:gd name="connsiteY1" fmla="*/ 0 h 2142860"/>
                <a:gd name="connsiteX2" fmla="*/ 240747 w 308446"/>
                <a:gd name="connsiteY2" fmla="*/ 2142860 h 2142860"/>
                <a:gd name="connsiteX3" fmla="*/ 27096 w 308446"/>
                <a:gd name="connsiteY3" fmla="*/ 2142860 h 2142860"/>
                <a:gd name="connsiteX4" fmla="*/ 29712 w 308446"/>
                <a:gd name="connsiteY4" fmla="*/ 45643 h 2142860"/>
                <a:gd name="connsiteX0" fmla="*/ 31618 w 310352"/>
                <a:gd name="connsiteY0" fmla="*/ 45643 h 2142860"/>
                <a:gd name="connsiteX1" fmla="*/ 236397 w 310352"/>
                <a:gd name="connsiteY1" fmla="*/ 0 h 2142860"/>
                <a:gd name="connsiteX2" fmla="*/ 242653 w 310352"/>
                <a:gd name="connsiteY2" fmla="*/ 2142860 h 2142860"/>
                <a:gd name="connsiteX3" fmla="*/ 29002 w 310352"/>
                <a:gd name="connsiteY3" fmla="*/ 2142860 h 2142860"/>
                <a:gd name="connsiteX4" fmla="*/ 31618 w 310352"/>
                <a:gd name="connsiteY4" fmla="*/ 45643 h 2142860"/>
                <a:gd name="connsiteX0" fmla="*/ 22777 w 301511"/>
                <a:gd name="connsiteY0" fmla="*/ 45643 h 2142860"/>
                <a:gd name="connsiteX1" fmla="*/ 227556 w 301511"/>
                <a:gd name="connsiteY1" fmla="*/ 0 h 2142860"/>
                <a:gd name="connsiteX2" fmla="*/ 233812 w 301511"/>
                <a:gd name="connsiteY2" fmla="*/ 2142860 h 2142860"/>
                <a:gd name="connsiteX3" fmla="*/ 29806 w 301511"/>
                <a:gd name="connsiteY3" fmla="*/ 2142516 h 2142860"/>
                <a:gd name="connsiteX4" fmla="*/ 22777 w 301511"/>
                <a:gd name="connsiteY4" fmla="*/ 45643 h 2142860"/>
                <a:gd name="connsiteX0" fmla="*/ 27790 w 306524"/>
                <a:gd name="connsiteY0" fmla="*/ 45643 h 2142860"/>
                <a:gd name="connsiteX1" fmla="*/ 232569 w 306524"/>
                <a:gd name="connsiteY1" fmla="*/ 0 h 2142860"/>
                <a:gd name="connsiteX2" fmla="*/ 238825 w 306524"/>
                <a:gd name="connsiteY2" fmla="*/ 2142860 h 2142860"/>
                <a:gd name="connsiteX3" fmla="*/ 34819 w 306524"/>
                <a:gd name="connsiteY3" fmla="*/ 2142516 h 2142860"/>
                <a:gd name="connsiteX4" fmla="*/ 27790 w 306524"/>
                <a:gd name="connsiteY4" fmla="*/ 45643 h 2142860"/>
                <a:gd name="connsiteX0" fmla="*/ 27790 w 305109"/>
                <a:gd name="connsiteY0" fmla="*/ 45643 h 2142860"/>
                <a:gd name="connsiteX1" fmla="*/ 232569 w 305109"/>
                <a:gd name="connsiteY1" fmla="*/ 0 h 2142860"/>
                <a:gd name="connsiteX2" fmla="*/ 238825 w 305109"/>
                <a:gd name="connsiteY2" fmla="*/ 2142860 h 2142860"/>
                <a:gd name="connsiteX3" fmla="*/ 34819 w 305109"/>
                <a:gd name="connsiteY3" fmla="*/ 2142516 h 2142860"/>
                <a:gd name="connsiteX4" fmla="*/ 27790 w 305109"/>
                <a:gd name="connsiteY4" fmla="*/ 45643 h 2142860"/>
                <a:gd name="connsiteX0" fmla="*/ 32008 w 309327"/>
                <a:gd name="connsiteY0" fmla="*/ 45643 h 2147510"/>
                <a:gd name="connsiteX1" fmla="*/ 236787 w 309327"/>
                <a:gd name="connsiteY1" fmla="*/ 0 h 2147510"/>
                <a:gd name="connsiteX2" fmla="*/ 243043 w 309327"/>
                <a:gd name="connsiteY2" fmla="*/ 2142860 h 2147510"/>
                <a:gd name="connsiteX3" fmla="*/ 34386 w 309327"/>
                <a:gd name="connsiteY3" fmla="*/ 2147510 h 2147510"/>
                <a:gd name="connsiteX4" fmla="*/ 32008 w 309327"/>
                <a:gd name="connsiteY4" fmla="*/ 45643 h 2147510"/>
                <a:gd name="connsiteX0" fmla="*/ 29899 w 307218"/>
                <a:gd name="connsiteY0" fmla="*/ 45643 h 2145013"/>
                <a:gd name="connsiteX1" fmla="*/ 234678 w 307218"/>
                <a:gd name="connsiteY1" fmla="*/ 0 h 2145013"/>
                <a:gd name="connsiteX2" fmla="*/ 240934 w 307218"/>
                <a:gd name="connsiteY2" fmla="*/ 2142860 h 2145013"/>
                <a:gd name="connsiteX3" fmla="*/ 34602 w 307218"/>
                <a:gd name="connsiteY3" fmla="*/ 2145013 h 2145013"/>
                <a:gd name="connsiteX4" fmla="*/ 29899 w 307218"/>
                <a:gd name="connsiteY4" fmla="*/ 45643 h 214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218" h="2145013">
                  <a:moveTo>
                    <a:pt x="29899" y="45643"/>
                  </a:moveTo>
                  <a:lnTo>
                    <a:pt x="234678" y="0"/>
                  </a:lnTo>
                  <a:cubicBezTo>
                    <a:pt x="448840" y="783312"/>
                    <a:pt x="107331" y="1210603"/>
                    <a:pt x="240934" y="2142860"/>
                  </a:cubicBezTo>
                  <a:lnTo>
                    <a:pt x="34602" y="2145013"/>
                  </a:lnTo>
                  <a:cubicBezTo>
                    <a:pt x="-98922" y="1485758"/>
                    <a:pt x="209788" y="612524"/>
                    <a:pt x="29899" y="45643"/>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931" name="Oval 930">
              <a:extLst>
                <a:ext uri="{FF2B5EF4-FFF2-40B4-BE49-F238E27FC236}">
                  <a16:creationId xmlns:a16="http://schemas.microsoft.com/office/drawing/2014/main" id="{65353C6A-F790-4F19-A865-04EB2020C6EB}"/>
                </a:ext>
              </a:extLst>
            </p:cNvPr>
            <p:cNvSpPr>
              <a:spLocks noChangeAspect="1"/>
            </p:cNvSpPr>
            <p:nvPr/>
          </p:nvSpPr>
          <p:spPr>
            <a:xfrm>
              <a:off x="1383404" y="3312352"/>
              <a:ext cx="207717" cy="20771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sp>
        <p:nvSpPr>
          <p:cNvPr id="932" name="Oval 931">
            <a:extLst>
              <a:ext uri="{FF2B5EF4-FFF2-40B4-BE49-F238E27FC236}">
                <a16:creationId xmlns:a16="http://schemas.microsoft.com/office/drawing/2014/main" id="{4540C740-EDEE-4CE2-BD7C-5024D2B0A81E}"/>
              </a:ext>
            </a:extLst>
          </p:cNvPr>
          <p:cNvSpPr/>
          <p:nvPr/>
        </p:nvSpPr>
        <p:spPr>
          <a:xfrm>
            <a:off x="9889546" y="3339031"/>
            <a:ext cx="1280125" cy="128012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933" name="Oval 932">
            <a:extLst>
              <a:ext uri="{FF2B5EF4-FFF2-40B4-BE49-F238E27FC236}">
                <a16:creationId xmlns:a16="http://schemas.microsoft.com/office/drawing/2014/main" id="{20C36F6E-5D14-431D-A361-A9BF69CBCB03}"/>
              </a:ext>
            </a:extLst>
          </p:cNvPr>
          <p:cNvSpPr/>
          <p:nvPr/>
        </p:nvSpPr>
        <p:spPr>
          <a:xfrm>
            <a:off x="7683683" y="3339031"/>
            <a:ext cx="1280125" cy="1280126"/>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935" name="Oval 934">
            <a:extLst>
              <a:ext uri="{FF2B5EF4-FFF2-40B4-BE49-F238E27FC236}">
                <a16:creationId xmlns:a16="http://schemas.microsoft.com/office/drawing/2014/main" id="{E37E3465-A541-4B5A-89CD-CBC58D9E9CA3}"/>
              </a:ext>
            </a:extLst>
          </p:cNvPr>
          <p:cNvSpPr/>
          <p:nvPr/>
        </p:nvSpPr>
        <p:spPr>
          <a:xfrm>
            <a:off x="3250073" y="3324799"/>
            <a:ext cx="1280125" cy="1280126"/>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936" name="Oval 935">
            <a:extLst>
              <a:ext uri="{FF2B5EF4-FFF2-40B4-BE49-F238E27FC236}">
                <a16:creationId xmlns:a16="http://schemas.microsoft.com/office/drawing/2014/main" id="{2673D8D5-296F-462F-8AAE-550714D5E4C7}"/>
              </a:ext>
            </a:extLst>
          </p:cNvPr>
          <p:cNvSpPr/>
          <p:nvPr/>
        </p:nvSpPr>
        <p:spPr>
          <a:xfrm>
            <a:off x="1022325" y="3339031"/>
            <a:ext cx="1280125" cy="1280126"/>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nvGrpSpPr>
          <p:cNvPr id="7" name="Group 6">
            <a:extLst>
              <a:ext uri="{FF2B5EF4-FFF2-40B4-BE49-F238E27FC236}">
                <a16:creationId xmlns:a16="http://schemas.microsoft.com/office/drawing/2014/main" id="{2ED2BDE1-9C85-F747-AA37-8429A798F870}"/>
              </a:ext>
            </a:extLst>
          </p:cNvPr>
          <p:cNvGrpSpPr/>
          <p:nvPr/>
        </p:nvGrpSpPr>
        <p:grpSpPr>
          <a:xfrm>
            <a:off x="706452" y="2921634"/>
            <a:ext cx="10779096" cy="2086458"/>
            <a:chOff x="706452" y="2921634"/>
            <a:chExt cx="10779096" cy="2086458"/>
          </a:xfrm>
        </p:grpSpPr>
        <p:grpSp>
          <p:nvGrpSpPr>
            <p:cNvPr id="910" name="Group 909">
              <a:extLst>
                <a:ext uri="{FF2B5EF4-FFF2-40B4-BE49-F238E27FC236}">
                  <a16:creationId xmlns:a16="http://schemas.microsoft.com/office/drawing/2014/main" id="{B4B47D6C-6D94-48C9-ACAC-1E721797A32E}"/>
                </a:ext>
              </a:extLst>
            </p:cNvPr>
            <p:cNvGrpSpPr/>
            <p:nvPr/>
          </p:nvGrpSpPr>
          <p:grpSpPr>
            <a:xfrm>
              <a:off x="706452" y="2921634"/>
              <a:ext cx="4139623" cy="2086458"/>
              <a:chOff x="706452" y="2921634"/>
              <a:chExt cx="4139623" cy="2086458"/>
            </a:xfrm>
            <a:solidFill>
              <a:schemeClr val="accent1"/>
            </a:solidFill>
          </p:grpSpPr>
          <p:sp>
            <p:nvSpPr>
              <p:cNvPr id="911" name="Block Arc 910">
                <a:extLst>
                  <a:ext uri="{FF2B5EF4-FFF2-40B4-BE49-F238E27FC236}">
                    <a16:creationId xmlns:a16="http://schemas.microsoft.com/office/drawing/2014/main" id="{2BADD252-2298-439A-9C6E-C65361AFFF47}"/>
                  </a:ext>
                </a:extLst>
              </p:cNvPr>
              <p:cNvSpPr/>
              <p:nvPr/>
            </p:nvSpPr>
            <p:spPr>
              <a:xfrm>
                <a:off x="2934200" y="3023157"/>
                <a:ext cx="1911875" cy="1911877"/>
              </a:xfrm>
              <a:prstGeom prst="blockArc">
                <a:avLst>
                  <a:gd name="adj1" fmla="val 3489009"/>
                  <a:gd name="adj2" fmla="val 7272229"/>
                  <a:gd name="adj3" fmla="val 107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Arial Unicode MS"/>
                  <a:cs typeface="+mn-cs"/>
                </a:endParaRPr>
              </a:p>
            </p:txBody>
          </p:sp>
          <p:sp>
            <p:nvSpPr>
              <p:cNvPr id="912" name="Block Arc 911">
                <a:extLst>
                  <a:ext uri="{FF2B5EF4-FFF2-40B4-BE49-F238E27FC236}">
                    <a16:creationId xmlns:a16="http://schemas.microsoft.com/office/drawing/2014/main" id="{64591A7C-721C-4700-9F80-C3FF49EB6319}"/>
                  </a:ext>
                </a:extLst>
              </p:cNvPr>
              <p:cNvSpPr/>
              <p:nvPr/>
            </p:nvSpPr>
            <p:spPr>
              <a:xfrm>
                <a:off x="706452" y="3023156"/>
                <a:ext cx="1911875" cy="1911877"/>
              </a:xfrm>
              <a:prstGeom prst="blockArc">
                <a:avLst>
                  <a:gd name="adj1" fmla="val 3489009"/>
                  <a:gd name="adj2" fmla="val 17995288"/>
                  <a:gd name="adj3" fmla="val 106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Arial Unicode MS"/>
                  <a:cs typeface="+mn-cs"/>
                </a:endParaRPr>
              </a:p>
            </p:txBody>
          </p:sp>
          <p:sp>
            <p:nvSpPr>
              <p:cNvPr id="913" name="Rectangle 6">
                <a:extLst>
                  <a:ext uri="{FF2B5EF4-FFF2-40B4-BE49-F238E27FC236}">
                    <a16:creationId xmlns:a16="http://schemas.microsoft.com/office/drawing/2014/main" id="{86697F62-FFF6-46C4-A150-9BC80AD3BA67}"/>
                  </a:ext>
                </a:extLst>
              </p:cNvPr>
              <p:cNvSpPr/>
              <p:nvPr/>
            </p:nvSpPr>
            <p:spPr>
              <a:xfrm rot="19022550">
                <a:off x="2639514" y="2921634"/>
                <a:ext cx="298831" cy="2086458"/>
              </a:xfrm>
              <a:custGeom>
                <a:avLst/>
                <a:gdLst>
                  <a:gd name="connsiteX0" fmla="*/ 0 w 213651"/>
                  <a:gd name="connsiteY0" fmla="*/ 0 h 2137036"/>
                  <a:gd name="connsiteX1" fmla="*/ 213651 w 213651"/>
                  <a:gd name="connsiteY1" fmla="*/ 0 h 2137036"/>
                  <a:gd name="connsiteX2" fmla="*/ 213651 w 213651"/>
                  <a:gd name="connsiteY2" fmla="*/ 2137036 h 2137036"/>
                  <a:gd name="connsiteX3" fmla="*/ 0 w 213651"/>
                  <a:gd name="connsiteY3" fmla="*/ 2137036 h 2137036"/>
                  <a:gd name="connsiteX4" fmla="*/ 0 w 213651"/>
                  <a:gd name="connsiteY4" fmla="*/ 0 h 2137036"/>
                  <a:gd name="connsiteX0" fmla="*/ 0 w 263302"/>
                  <a:gd name="connsiteY0" fmla="*/ 0 h 2137036"/>
                  <a:gd name="connsiteX1" fmla="*/ 213651 w 263302"/>
                  <a:gd name="connsiteY1" fmla="*/ 0 h 2137036"/>
                  <a:gd name="connsiteX2" fmla="*/ 213651 w 263302"/>
                  <a:gd name="connsiteY2" fmla="*/ 2137036 h 2137036"/>
                  <a:gd name="connsiteX3" fmla="*/ 0 w 263302"/>
                  <a:gd name="connsiteY3" fmla="*/ 2137036 h 2137036"/>
                  <a:gd name="connsiteX4" fmla="*/ 0 w 263302"/>
                  <a:gd name="connsiteY4" fmla="*/ 0 h 2137036"/>
                  <a:gd name="connsiteX0" fmla="*/ 0 w 263302"/>
                  <a:gd name="connsiteY0" fmla="*/ 0 h 2137036"/>
                  <a:gd name="connsiteX1" fmla="*/ 213651 w 263302"/>
                  <a:gd name="connsiteY1" fmla="*/ 0 h 2137036"/>
                  <a:gd name="connsiteX2" fmla="*/ 213651 w 263302"/>
                  <a:gd name="connsiteY2" fmla="*/ 2137036 h 2137036"/>
                  <a:gd name="connsiteX3" fmla="*/ 0 w 263302"/>
                  <a:gd name="connsiteY3" fmla="*/ 2137036 h 2137036"/>
                  <a:gd name="connsiteX4" fmla="*/ 0 w 263302"/>
                  <a:gd name="connsiteY4" fmla="*/ 0 h 2137036"/>
                  <a:gd name="connsiteX0" fmla="*/ 0 w 249083"/>
                  <a:gd name="connsiteY0" fmla="*/ 0 h 2137036"/>
                  <a:gd name="connsiteX1" fmla="*/ 213651 w 249083"/>
                  <a:gd name="connsiteY1" fmla="*/ 0 h 2137036"/>
                  <a:gd name="connsiteX2" fmla="*/ 213651 w 249083"/>
                  <a:gd name="connsiteY2" fmla="*/ 2137036 h 2137036"/>
                  <a:gd name="connsiteX3" fmla="*/ 0 w 249083"/>
                  <a:gd name="connsiteY3" fmla="*/ 2137036 h 2137036"/>
                  <a:gd name="connsiteX4" fmla="*/ 0 w 249083"/>
                  <a:gd name="connsiteY4" fmla="*/ 0 h 2137036"/>
                  <a:gd name="connsiteX0" fmla="*/ 26816 w 275899"/>
                  <a:gd name="connsiteY0" fmla="*/ 0 h 2137036"/>
                  <a:gd name="connsiteX1" fmla="*/ 240467 w 275899"/>
                  <a:gd name="connsiteY1" fmla="*/ 0 h 2137036"/>
                  <a:gd name="connsiteX2" fmla="*/ 240467 w 275899"/>
                  <a:gd name="connsiteY2" fmla="*/ 2137036 h 2137036"/>
                  <a:gd name="connsiteX3" fmla="*/ 26816 w 275899"/>
                  <a:gd name="connsiteY3" fmla="*/ 2137036 h 2137036"/>
                  <a:gd name="connsiteX4" fmla="*/ 26816 w 275899"/>
                  <a:gd name="connsiteY4" fmla="*/ 0 h 2137036"/>
                  <a:gd name="connsiteX0" fmla="*/ 26816 w 273038"/>
                  <a:gd name="connsiteY0" fmla="*/ 0 h 2137036"/>
                  <a:gd name="connsiteX1" fmla="*/ 240467 w 273038"/>
                  <a:gd name="connsiteY1" fmla="*/ 0 h 2137036"/>
                  <a:gd name="connsiteX2" fmla="*/ 240467 w 273038"/>
                  <a:gd name="connsiteY2" fmla="*/ 2137036 h 2137036"/>
                  <a:gd name="connsiteX3" fmla="*/ 26816 w 273038"/>
                  <a:gd name="connsiteY3" fmla="*/ 2137036 h 2137036"/>
                  <a:gd name="connsiteX4" fmla="*/ 26816 w 273038"/>
                  <a:gd name="connsiteY4" fmla="*/ 0 h 2137036"/>
                  <a:gd name="connsiteX0" fmla="*/ 27973 w 272903"/>
                  <a:gd name="connsiteY0" fmla="*/ 36235 h 2137036"/>
                  <a:gd name="connsiteX1" fmla="*/ 240332 w 272903"/>
                  <a:gd name="connsiteY1" fmla="*/ 0 h 2137036"/>
                  <a:gd name="connsiteX2" fmla="*/ 240332 w 272903"/>
                  <a:gd name="connsiteY2" fmla="*/ 2137036 h 2137036"/>
                  <a:gd name="connsiteX3" fmla="*/ 26681 w 272903"/>
                  <a:gd name="connsiteY3" fmla="*/ 2137036 h 2137036"/>
                  <a:gd name="connsiteX4" fmla="*/ 27973 w 272903"/>
                  <a:gd name="connsiteY4" fmla="*/ 36235 h 2137036"/>
                  <a:gd name="connsiteX0" fmla="*/ 27973 w 278821"/>
                  <a:gd name="connsiteY0" fmla="*/ 18334 h 2119135"/>
                  <a:gd name="connsiteX1" fmla="*/ 247016 w 278821"/>
                  <a:gd name="connsiteY1" fmla="*/ 0 h 2119135"/>
                  <a:gd name="connsiteX2" fmla="*/ 240332 w 278821"/>
                  <a:gd name="connsiteY2" fmla="*/ 2119135 h 2119135"/>
                  <a:gd name="connsiteX3" fmla="*/ 26681 w 278821"/>
                  <a:gd name="connsiteY3" fmla="*/ 2119135 h 2119135"/>
                  <a:gd name="connsiteX4" fmla="*/ 27973 w 278821"/>
                  <a:gd name="connsiteY4" fmla="*/ 18334 h 2119135"/>
                  <a:gd name="connsiteX0" fmla="*/ 27973 w 287484"/>
                  <a:gd name="connsiteY0" fmla="*/ 18334 h 2119135"/>
                  <a:gd name="connsiteX1" fmla="*/ 247016 w 287484"/>
                  <a:gd name="connsiteY1" fmla="*/ 0 h 2119135"/>
                  <a:gd name="connsiteX2" fmla="*/ 240332 w 287484"/>
                  <a:gd name="connsiteY2" fmla="*/ 2119135 h 2119135"/>
                  <a:gd name="connsiteX3" fmla="*/ 26681 w 287484"/>
                  <a:gd name="connsiteY3" fmla="*/ 2119135 h 2119135"/>
                  <a:gd name="connsiteX4" fmla="*/ 27973 w 287484"/>
                  <a:gd name="connsiteY4" fmla="*/ 18334 h 2119135"/>
                  <a:gd name="connsiteX0" fmla="*/ 27973 w 276252"/>
                  <a:gd name="connsiteY0" fmla="*/ 42059 h 2142860"/>
                  <a:gd name="connsiteX1" fmla="*/ 234076 w 276252"/>
                  <a:gd name="connsiteY1" fmla="*/ 0 h 2142860"/>
                  <a:gd name="connsiteX2" fmla="*/ 240332 w 276252"/>
                  <a:gd name="connsiteY2" fmla="*/ 2142860 h 2142860"/>
                  <a:gd name="connsiteX3" fmla="*/ 26681 w 276252"/>
                  <a:gd name="connsiteY3" fmla="*/ 2142860 h 2142860"/>
                  <a:gd name="connsiteX4" fmla="*/ 27973 w 276252"/>
                  <a:gd name="connsiteY4" fmla="*/ 42059 h 2142860"/>
                  <a:gd name="connsiteX0" fmla="*/ 27973 w 276252"/>
                  <a:gd name="connsiteY0" fmla="*/ 42059 h 2142860"/>
                  <a:gd name="connsiteX1" fmla="*/ 234076 w 276252"/>
                  <a:gd name="connsiteY1" fmla="*/ 0 h 2142860"/>
                  <a:gd name="connsiteX2" fmla="*/ 240332 w 276252"/>
                  <a:gd name="connsiteY2" fmla="*/ 2142860 h 2142860"/>
                  <a:gd name="connsiteX3" fmla="*/ 26681 w 276252"/>
                  <a:gd name="connsiteY3" fmla="*/ 2142860 h 2142860"/>
                  <a:gd name="connsiteX4" fmla="*/ 27973 w 276252"/>
                  <a:gd name="connsiteY4" fmla="*/ 42059 h 2142860"/>
                  <a:gd name="connsiteX0" fmla="*/ 27973 w 296580"/>
                  <a:gd name="connsiteY0" fmla="*/ 42059 h 2142860"/>
                  <a:gd name="connsiteX1" fmla="*/ 234076 w 296580"/>
                  <a:gd name="connsiteY1" fmla="*/ 0 h 2142860"/>
                  <a:gd name="connsiteX2" fmla="*/ 240332 w 296580"/>
                  <a:gd name="connsiteY2" fmla="*/ 2142860 h 2142860"/>
                  <a:gd name="connsiteX3" fmla="*/ 26681 w 296580"/>
                  <a:gd name="connsiteY3" fmla="*/ 2142860 h 2142860"/>
                  <a:gd name="connsiteX4" fmla="*/ 27973 w 296580"/>
                  <a:gd name="connsiteY4" fmla="*/ 42059 h 2142860"/>
                  <a:gd name="connsiteX0" fmla="*/ 27973 w 289737"/>
                  <a:gd name="connsiteY0" fmla="*/ 42059 h 2142860"/>
                  <a:gd name="connsiteX1" fmla="*/ 234076 w 289737"/>
                  <a:gd name="connsiteY1" fmla="*/ 0 h 2142860"/>
                  <a:gd name="connsiteX2" fmla="*/ 240332 w 289737"/>
                  <a:gd name="connsiteY2" fmla="*/ 2142860 h 2142860"/>
                  <a:gd name="connsiteX3" fmla="*/ 26681 w 289737"/>
                  <a:gd name="connsiteY3" fmla="*/ 2142860 h 2142860"/>
                  <a:gd name="connsiteX4" fmla="*/ 27973 w 289737"/>
                  <a:gd name="connsiteY4" fmla="*/ 42059 h 2142860"/>
                  <a:gd name="connsiteX0" fmla="*/ 37145 w 298909"/>
                  <a:gd name="connsiteY0" fmla="*/ 42059 h 2142860"/>
                  <a:gd name="connsiteX1" fmla="*/ 243248 w 298909"/>
                  <a:gd name="connsiteY1" fmla="*/ 0 h 2142860"/>
                  <a:gd name="connsiteX2" fmla="*/ 249504 w 298909"/>
                  <a:gd name="connsiteY2" fmla="*/ 2142860 h 2142860"/>
                  <a:gd name="connsiteX3" fmla="*/ 35853 w 298909"/>
                  <a:gd name="connsiteY3" fmla="*/ 2142860 h 2142860"/>
                  <a:gd name="connsiteX4" fmla="*/ 37145 w 298909"/>
                  <a:gd name="connsiteY4" fmla="*/ 42059 h 2142860"/>
                  <a:gd name="connsiteX0" fmla="*/ 37145 w 296872"/>
                  <a:gd name="connsiteY0" fmla="*/ 42059 h 2142860"/>
                  <a:gd name="connsiteX1" fmla="*/ 243248 w 296872"/>
                  <a:gd name="connsiteY1" fmla="*/ 0 h 2142860"/>
                  <a:gd name="connsiteX2" fmla="*/ 249504 w 296872"/>
                  <a:gd name="connsiteY2" fmla="*/ 2142860 h 2142860"/>
                  <a:gd name="connsiteX3" fmla="*/ 35853 w 296872"/>
                  <a:gd name="connsiteY3" fmla="*/ 2142860 h 2142860"/>
                  <a:gd name="connsiteX4" fmla="*/ 37145 w 296872"/>
                  <a:gd name="connsiteY4" fmla="*/ 42059 h 2142860"/>
                  <a:gd name="connsiteX0" fmla="*/ 34040 w 293767"/>
                  <a:gd name="connsiteY0" fmla="*/ 42059 h 2142860"/>
                  <a:gd name="connsiteX1" fmla="*/ 240143 w 293767"/>
                  <a:gd name="connsiteY1" fmla="*/ 0 h 2142860"/>
                  <a:gd name="connsiteX2" fmla="*/ 246399 w 293767"/>
                  <a:gd name="connsiteY2" fmla="*/ 2142860 h 2142860"/>
                  <a:gd name="connsiteX3" fmla="*/ 32748 w 293767"/>
                  <a:gd name="connsiteY3" fmla="*/ 2142860 h 2142860"/>
                  <a:gd name="connsiteX4" fmla="*/ 34040 w 293767"/>
                  <a:gd name="connsiteY4" fmla="*/ 42059 h 2142860"/>
                  <a:gd name="connsiteX0" fmla="*/ 28483 w 288210"/>
                  <a:gd name="connsiteY0" fmla="*/ 42059 h 2142860"/>
                  <a:gd name="connsiteX1" fmla="*/ 234586 w 288210"/>
                  <a:gd name="connsiteY1" fmla="*/ 0 h 2142860"/>
                  <a:gd name="connsiteX2" fmla="*/ 240842 w 288210"/>
                  <a:gd name="connsiteY2" fmla="*/ 2142860 h 2142860"/>
                  <a:gd name="connsiteX3" fmla="*/ 27191 w 288210"/>
                  <a:gd name="connsiteY3" fmla="*/ 2142860 h 2142860"/>
                  <a:gd name="connsiteX4" fmla="*/ 28483 w 288210"/>
                  <a:gd name="connsiteY4" fmla="*/ 42059 h 2142860"/>
                  <a:gd name="connsiteX0" fmla="*/ 28483 w 302504"/>
                  <a:gd name="connsiteY0" fmla="*/ 42059 h 2142860"/>
                  <a:gd name="connsiteX1" fmla="*/ 234586 w 302504"/>
                  <a:gd name="connsiteY1" fmla="*/ 0 h 2142860"/>
                  <a:gd name="connsiteX2" fmla="*/ 240842 w 302504"/>
                  <a:gd name="connsiteY2" fmla="*/ 2142860 h 2142860"/>
                  <a:gd name="connsiteX3" fmla="*/ 27191 w 302504"/>
                  <a:gd name="connsiteY3" fmla="*/ 2142860 h 2142860"/>
                  <a:gd name="connsiteX4" fmla="*/ 28483 w 302504"/>
                  <a:gd name="connsiteY4" fmla="*/ 42059 h 2142860"/>
                  <a:gd name="connsiteX0" fmla="*/ 28483 w 308541"/>
                  <a:gd name="connsiteY0" fmla="*/ 42059 h 2142860"/>
                  <a:gd name="connsiteX1" fmla="*/ 234586 w 308541"/>
                  <a:gd name="connsiteY1" fmla="*/ 0 h 2142860"/>
                  <a:gd name="connsiteX2" fmla="*/ 240842 w 308541"/>
                  <a:gd name="connsiteY2" fmla="*/ 2142860 h 2142860"/>
                  <a:gd name="connsiteX3" fmla="*/ 27191 w 308541"/>
                  <a:gd name="connsiteY3" fmla="*/ 2142860 h 2142860"/>
                  <a:gd name="connsiteX4" fmla="*/ 28483 w 308541"/>
                  <a:gd name="connsiteY4" fmla="*/ 42059 h 2142860"/>
                  <a:gd name="connsiteX0" fmla="*/ 23078 w 308960"/>
                  <a:gd name="connsiteY0" fmla="*/ 48314 h 2142860"/>
                  <a:gd name="connsiteX1" fmla="*/ 235005 w 308960"/>
                  <a:gd name="connsiteY1" fmla="*/ 0 h 2142860"/>
                  <a:gd name="connsiteX2" fmla="*/ 241261 w 308960"/>
                  <a:gd name="connsiteY2" fmla="*/ 2142860 h 2142860"/>
                  <a:gd name="connsiteX3" fmla="*/ 27610 w 308960"/>
                  <a:gd name="connsiteY3" fmla="*/ 2142860 h 2142860"/>
                  <a:gd name="connsiteX4" fmla="*/ 23078 w 308960"/>
                  <a:gd name="connsiteY4" fmla="*/ 48314 h 2142860"/>
                  <a:gd name="connsiteX0" fmla="*/ 30192 w 308411"/>
                  <a:gd name="connsiteY0" fmla="*/ 60110 h 2142860"/>
                  <a:gd name="connsiteX1" fmla="*/ 234456 w 308411"/>
                  <a:gd name="connsiteY1" fmla="*/ 0 h 2142860"/>
                  <a:gd name="connsiteX2" fmla="*/ 240712 w 308411"/>
                  <a:gd name="connsiteY2" fmla="*/ 2142860 h 2142860"/>
                  <a:gd name="connsiteX3" fmla="*/ 27061 w 308411"/>
                  <a:gd name="connsiteY3" fmla="*/ 2142860 h 2142860"/>
                  <a:gd name="connsiteX4" fmla="*/ 30192 w 308411"/>
                  <a:gd name="connsiteY4" fmla="*/ 60110 h 2142860"/>
                  <a:gd name="connsiteX0" fmla="*/ 29712 w 308446"/>
                  <a:gd name="connsiteY0" fmla="*/ 45643 h 2142860"/>
                  <a:gd name="connsiteX1" fmla="*/ 234491 w 308446"/>
                  <a:gd name="connsiteY1" fmla="*/ 0 h 2142860"/>
                  <a:gd name="connsiteX2" fmla="*/ 240747 w 308446"/>
                  <a:gd name="connsiteY2" fmla="*/ 2142860 h 2142860"/>
                  <a:gd name="connsiteX3" fmla="*/ 27096 w 308446"/>
                  <a:gd name="connsiteY3" fmla="*/ 2142860 h 2142860"/>
                  <a:gd name="connsiteX4" fmla="*/ 29712 w 308446"/>
                  <a:gd name="connsiteY4" fmla="*/ 45643 h 2142860"/>
                  <a:gd name="connsiteX0" fmla="*/ 31618 w 310352"/>
                  <a:gd name="connsiteY0" fmla="*/ 45643 h 2142860"/>
                  <a:gd name="connsiteX1" fmla="*/ 236397 w 310352"/>
                  <a:gd name="connsiteY1" fmla="*/ 0 h 2142860"/>
                  <a:gd name="connsiteX2" fmla="*/ 242653 w 310352"/>
                  <a:gd name="connsiteY2" fmla="*/ 2142860 h 2142860"/>
                  <a:gd name="connsiteX3" fmla="*/ 29002 w 310352"/>
                  <a:gd name="connsiteY3" fmla="*/ 2142860 h 2142860"/>
                  <a:gd name="connsiteX4" fmla="*/ 31618 w 310352"/>
                  <a:gd name="connsiteY4" fmla="*/ 45643 h 2142860"/>
                  <a:gd name="connsiteX0" fmla="*/ 22777 w 301511"/>
                  <a:gd name="connsiteY0" fmla="*/ 45643 h 2142860"/>
                  <a:gd name="connsiteX1" fmla="*/ 227556 w 301511"/>
                  <a:gd name="connsiteY1" fmla="*/ 0 h 2142860"/>
                  <a:gd name="connsiteX2" fmla="*/ 233812 w 301511"/>
                  <a:gd name="connsiteY2" fmla="*/ 2142860 h 2142860"/>
                  <a:gd name="connsiteX3" fmla="*/ 29806 w 301511"/>
                  <a:gd name="connsiteY3" fmla="*/ 2142516 h 2142860"/>
                  <a:gd name="connsiteX4" fmla="*/ 22777 w 301511"/>
                  <a:gd name="connsiteY4" fmla="*/ 45643 h 2142860"/>
                  <a:gd name="connsiteX0" fmla="*/ 27790 w 306524"/>
                  <a:gd name="connsiteY0" fmla="*/ 45643 h 2142860"/>
                  <a:gd name="connsiteX1" fmla="*/ 232569 w 306524"/>
                  <a:gd name="connsiteY1" fmla="*/ 0 h 2142860"/>
                  <a:gd name="connsiteX2" fmla="*/ 238825 w 306524"/>
                  <a:gd name="connsiteY2" fmla="*/ 2142860 h 2142860"/>
                  <a:gd name="connsiteX3" fmla="*/ 34819 w 306524"/>
                  <a:gd name="connsiteY3" fmla="*/ 2142516 h 2142860"/>
                  <a:gd name="connsiteX4" fmla="*/ 27790 w 306524"/>
                  <a:gd name="connsiteY4" fmla="*/ 45643 h 2142860"/>
                  <a:gd name="connsiteX0" fmla="*/ 27790 w 305109"/>
                  <a:gd name="connsiteY0" fmla="*/ 45643 h 2142860"/>
                  <a:gd name="connsiteX1" fmla="*/ 232569 w 305109"/>
                  <a:gd name="connsiteY1" fmla="*/ 0 h 2142860"/>
                  <a:gd name="connsiteX2" fmla="*/ 238825 w 305109"/>
                  <a:gd name="connsiteY2" fmla="*/ 2142860 h 2142860"/>
                  <a:gd name="connsiteX3" fmla="*/ 34819 w 305109"/>
                  <a:gd name="connsiteY3" fmla="*/ 2142516 h 2142860"/>
                  <a:gd name="connsiteX4" fmla="*/ 27790 w 305109"/>
                  <a:gd name="connsiteY4" fmla="*/ 45643 h 2142860"/>
                  <a:gd name="connsiteX0" fmla="*/ 32008 w 309327"/>
                  <a:gd name="connsiteY0" fmla="*/ 45643 h 2147510"/>
                  <a:gd name="connsiteX1" fmla="*/ 236787 w 309327"/>
                  <a:gd name="connsiteY1" fmla="*/ 0 h 2147510"/>
                  <a:gd name="connsiteX2" fmla="*/ 243043 w 309327"/>
                  <a:gd name="connsiteY2" fmla="*/ 2142860 h 2147510"/>
                  <a:gd name="connsiteX3" fmla="*/ 34386 w 309327"/>
                  <a:gd name="connsiteY3" fmla="*/ 2147510 h 2147510"/>
                  <a:gd name="connsiteX4" fmla="*/ 32008 w 309327"/>
                  <a:gd name="connsiteY4" fmla="*/ 45643 h 2147510"/>
                  <a:gd name="connsiteX0" fmla="*/ 29899 w 307218"/>
                  <a:gd name="connsiteY0" fmla="*/ 45643 h 2145013"/>
                  <a:gd name="connsiteX1" fmla="*/ 234678 w 307218"/>
                  <a:gd name="connsiteY1" fmla="*/ 0 h 2145013"/>
                  <a:gd name="connsiteX2" fmla="*/ 240934 w 307218"/>
                  <a:gd name="connsiteY2" fmla="*/ 2142860 h 2145013"/>
                  <a:gd name="connsiteX3" fmla="*/ 34602 w 307218"/>
                  <a:gd name="connsiteY3" fmla="*/ 2145013 h 2145013"/>
                  <a:gd name="connsiteX4" fmla="*/ 29899 w 307218"/>
                  <a:gd name="connsiteY4" fmla="*/ 45643 h 214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218" h="2145013">
                    <a:moveTo>
                      <a:pt x="29899" y="45643"/>
                    </a:moveTo>
                    <a:lnTo>
                      <a:pt x="234678" y="0"/>
                    </a:lnTo>
                    <a:cubicBezTo>
                      <a:pt x="448840" y="783312"/>
                      <a:pt x="107331" y="1210603"/>
                      <a:pt x="240934" y="2142860"/>
                    </a:cubicBezTo>
                    <a:lnTo>
                      <a:pt x="34602" y="2145013"/>
                    </a:lnTo>
                    <a:cubicBezTo>
                      <a:pt x="-98922" y="1485758"/>
                      <a:pt x="209788" y="612524"/>
                      <a:pt x="29899" y="456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Arial Unicode MS"/>
                  <a:cs typeface="+mn-cs"/>
                </a:endParaRPr>
              </a:p>
            </p:txBody>
          </p:sp>
          <p:sp>
            <p:nvSpPr>
              <p:cNvPr id="914" name="Oval 913">
                <a:extLst>
                  <a:ext uri="{FF2B5EF4-FFF2-40B4-BE49-F238E27FC236}">
                    <a16:creationId xmlns:a16="http://schemas.microsoft.com/office/drawing/2014/main" id="{CD3E6F35-1CB5-4463-AA32-BB42862E1CF6}"/>
                  </a:ext>
                </a:extLst>
              </p:cNvPr>
              <p:cNvSpPr>
                <a:spLocks noChangeAspect="1"/>
              </p:cNvSpPr>
              <p:nvPr/>
            </p:nvSpPr>
            <p:spPr>
              <a:xfrm>
                <a:off x="2013193" y="4599899"/>
                <a:ext cx="204571" cy="2045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915" name="Oval 914">
                <a:extLst>
                  <a:ext uri="{FF2B5EF4-FFF2-40B4-BE49-F238E27FC236}">
                    <a16:creationId xmlns:a16="http://schemas.microsoft.com/office/drawing/2014/main" id="{151C79CE-77B9-4A89-9FBD-D24FEF62DC46}"/>
                  </a:ext>
                </a:extLst>
              </p:cNvPr>
              <p:cNvSpPr>
                <a:spLocks noChangeAspect="1"/>
              </p:cNvSpPr>
              <p:nvPr/>
            </p:nvSpPr>
            <p:spPr>
              <a:xfrm>
                <a:off x="4242319" y="4599899"/>
                <a:ext cx="204571" cy="2045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grpSp>
          <p:nvGrpSpPr>
            <p:cNvPr id="922" name="Group 921">
              <a:extLst>
                <a:ext uri="{FF2B5EF4-FFF2-40B4-BE49-F238E27FC236}">
                  <a16:creationId xmlns:a16="http://schemas.microsoft.com/office/drawing/2014/main" id="{0AE4F52E-FC14-40B0-9CDA-3947B58939AD}"/>
                </a:ext>
              </a:extLst>
            </p:cNvPr>
            <p:cNvGrpSpPr/>
            <p:nvPr/>
          </p:nvGrpSpPr>
          <p:grpSpPr>
            <a:xfrm>
              <a:off x="5140062" y="2921634"/>
              <a:ext cx="4139623" cy="2086458"/>
              <a:chOff x="1032618" y="3027663"/>
              <a:chExt cx="4255802" cy="2145013"/>
            </a:xfrm>
            <a:solidFill>
              <a:schemeClr val="accent3"/>
            </a:solidFill>
          </p:grpSpPr>
          <p:sp>
            <p:nvSpPr>
              <p:cNvPr id="923" name="Block Arc 922">
                <a:extLst>
                  <a:ext uri="{FF2B5EF4-FFF2-40B4-BE49-F238E27FC236}">
                    <a16:creationId xmlns:a16="http://schemas.microsoft.com/office/drawing/2014/main" id="{6DC29654-3BB1-4BF4-B2D4-4D812DCEB6BD}"/>
                  </a:ext>
                </a:extLst>
              </p:cNvPr>
              <p:cNvSpPr/>
              <p:nvPr/>
            </p:nvSpPr>
            <p:spPr>
              <a:xfrm>
                <a:off x="1032618" y="3132034"/>
                <a:ext cx="1965532" cy="1965532"/>
              </a:xfrm>
              <a:prstGeom prst="blockArc">
                <a:avLst>
                  <a:gd name="adj1" fmla="val 13957149"/>
                  <a:gd name="adj2" fmla="val 17995288"/>
                  <a:gd name="adj3" fmla="val 106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Arial Unicode MS"/>
                  <a:cs typeface="+mn-cs"/>
                </a:endParaRPr>
              </a:p>
            </p:txBody>
          </p:sp>
          <p:sp>
            <p:nvSpPr>
              <p:cNvPr id="924" name="Block Arc 923">
                <a:extLst>
                  <a:ext uri="{FF2B5EF4-FFF2-40B4-BE49-F238E27FC236}">
                    <a16:creationId xmlns:a16="http://schemas.microsoft.com/office/drawing/2014/main" id="{01FB5C0A-5F90-4AB4-8DB1-EDE5499FDBA9}"/>
                  </a:ext>
                </a:extLst>
              </p:cNvPr>
              <p:cNvSpPr/>
              <p:nvPr/>
            </p:nvSpPr>
            <p:spPr>
              <a:xfrm>
                <a:off x="3322888" y="3132034"/>
                <a:ext cx="1965532" cy="1965532"/>
              </a:xfrm>
              <a:prstGeom prst="blockArc">
                <a:avLst>
                  <a:gd name="adj1" fmla="val 3489009"/>
                  <a:gd name="adj2" fmla="val 7272229"/>
                  <a:gd name="adj3" fmla="val 107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Arial Unicode MS"/>
                  <a:cs typeface="+mn-cs"/>
                </a:endParaRPr>
              </a:p>
            </p:txBody>
          </p:sp>
          <p:sp>
            <p:nvSpPr>
              <p:cNvPr id="925" name="Rectangle 6">
                <a:extLst>
                  <a:ext uri="{FF2B5EF4-FFF2-40B4-BE49-F238E27FC236}">
                    <a16:creationId xmlns:a16="http://schemas.microsoft.com/office/drawing/2014/main" id="{6A13911A-6A53-4EDF-8F25-3FDBF54BCCB0}"/>
                  </a:ext>
                </a:extLst>
              </p:cNvPr>
              <p:cNvSpPr/>
              <p:nvPr/>
            </p:nvSpPr>
            <p:spPr>
              <a:xfrm rot="19022550">
                <a:off x="3019932" y="3027663"/>
                <a:ext cx="307218" cy="2145013"/>
              </a:xfrm>
              <a:custGeom>
                <a:avLst/>
                <a:gdLst>
                  <a:gd name="connsiteX0" fmla="*/ 0 w 213651"/>
                  <a:gd name="connsiteY0" fmla="*/ 0 h 2137036"/>
                  <a:gd name="connsiteX1" fmla="*/ 213651 w 213651"/>
                  <a:gd name="connsiteY1" fmla="*/ 0 h 2137036"/>
                  <a:gd name="connsiteX2" fmla="*/ 213651 w 213651"/>
                  <a:gd name="connsiteY2" fmla="*/ 2137036 h 2137036"/>
                  <a:gd name="connsiteX3" fmla="*/ 0 w 213651"/>
                  <a:gd name="connsiteY3" fmla="*/ 2137036 h 2137036"/>
                  <a:gd name="connsiteX4" fmla="*/ 0 w 213651"/>
                  <a:gd name="connsiteY4" fmla="*/ 0 h 2137036"/>
                  <a:gd name="connsiteX0" fmla="*/ 0 w 263302"/>
                  <a:gd name="connsiteY0" fmla="*/ 0 h 2137036"/>
                  <a:gd name="connsiteX1" fmla="*/ 213651 w 263302"/>
                  <a:gd name="connsiteY1" fmla="*/ 0 h 2137036"/>
                  <a:gd name="connsiteX2" fmla="*/ 213651 w 263302"/>
                  <a:gd name="connsiteY2" fmla="*/ 2137036 h 2137036"/>
                  <a:gd name="connsiteX3" fmla="*/ 0 w 263302"/>
                  <a:gd name="connsiteY3" fmla="*/ 2137036 h 2137036"/>
                  <a:gd name="connsiteX4" fmla="*/ 0 w 263302"/>
                  <a:gd name="connsiteY4" fmla="*/ 0 h 2137036"/>
                  <a:gd name="connsiteX0" fmla="*/ 0 w 263302"/>
                  <a:gd name="connsiteY0" fmla="*/ 0 h 2137036"/>
                  <a:gd name="connsiteX1" fmla="*/ 213651 w 263302"/>
                  <a:gd name="connsiteY1" fmla="*/ 0 h 2137036"/>
                  <a:gd name="connsiteX2" fmla="*/ 213651 w 263302"/>
                  <a:gd name="connsiteY2" fmla="*/ 2137036 h 2137036"/>
                  <a:gd name="connsiteX3" fmla="*/ 0 w 263302"/>
                  <a:gd name="connsiteY3" fmla="*/ 2137036 h 2137036"/>
                  <a:gd name="connsiteX4" fmla="*/ 0 w 263302"/>
                  <a:gd name="connsiteY4" fmla="*/ 0 h 2137036"/>
                  <a:gd name="connsiteX0" fmla="*/ 0 w 249083"/>
                  <a:gd name="connsiteY0" fmla="*/ 0 h 2137036"/>
                  <a:gd name="connsiteX1" fmla="*/ 213651 w 249083"/>
                  <a:gd name="connsiteY1" fmla="*/ 0 h 2137036"/>
                  <a:gd name="connsiteX2" fmla="*/ 213651 w 249083"/>
                  <a:gd name="connsiteY2" fmla="*/ 2137036 h 2137036"/>
                  <a:gd name="connsiteX3" fmla="*/ 0 w 249083"/>
                  <a:gd name="connsiteY3" fmla="*/ 2137036 h 2137036"/>
                  <a:gd name="connsiteX4" fmla="*/ 0 w 249083"/>
                  <a:gd name="connsiteY4" fmla="*/ 0 h 2137036"/>
                  <a:gd name="connsiteX0" fmla="*/ 26816 w 275899"/>
                  <a:gd name="connsiteY0" fmla="*/ 0 h 2137036"/>
                  <a:gd name="connsiteX1" fmla="*/ 240467 w 275899"/>
                  <a:gd name="connsiteY1" fmla="*/ 0 h 2137036"/>
                  <a:gd name="connsiteX2" fmla="*/ 240467 w 275899"/>
                  <a:gd name="connsiteY2" fmla="*/ 2137036 h 2137036"/>
                  <a:gd name="connsiteX3" fmla="*/ 26816 w 275899"/>
                  <a:gd name="connsiteY3" fmla="*/ 2137036 h 2137036"/>
                  <a:gd name="connsiteX4" fmla="*/ 26816 w 275899"/>
                  <a:gd name="connsiteY4" fmla="*/ 0 h 2137036"/>
                  <a:gd name="connsiteX0" fmla="*/ 26816 w 273038"/>
                  <a:gd name="connsiteY0" fmla="*/ 0 h 2137036"/>
                  <a:gd name="connsiteX1" fmla="*/ 240467 w 273038"/>
                  <a:gd name="connsiteY1" fmla="*/ 0 h 2137036"/>
                  <a:gd name="connsiteX2" fmla="*/ 240467 w 273038"/>
                  <a:gd name="connsiteY2" fmla="*/ 2137036 h 2137036"/>
                  <a:gd name="connsiteX3" fmla="*/ 26816 w 273038"/>
                  <a:gd name="connsiteY3" fmla="*/ 2137036 h 2137036"/>
                  <a:gd name="connsiteX4" fmla="*/ 26816 w 273038"/>
                  <a:gd name="connsiteY4" fmla="*/ 0 h 2137036"/>
                  <a:gd name="connsiteX0" fmla="*/ 27973 w 272903"/>
                  <a:gd name="connsiteY0" fmla="*/ 36235 h 2137036"/>
                  <a:gd name="connsiteX1" fmla="*/ 240332 w 272903"/>
                  <a:gd name="connsiteY1" fmla="*/ 0 h 2137036"/>
                  <a:gd name="connsiteX2" fmla="*/ 240332 w 272903"/>
                  <a:gd name="connsiteY2" fmla="*/ 2137036 h 2137036"/>
                  <a:gd name="connsiteX3" fmla="*/ 26681 w 272903"/>
                  <a:gd name="connsiteY3" fmla="*/ 2137036 h 2137036"/>
                  <a:gd name="connsiteX4" fmla="*/ 27973 w 272903"/>
                  <a:gd name="connsiteY4" fmla="*/ 36235 h 2137036"/>
                  <a:gd name="connsiteX0" fmla="*/ 27973 w 278821"/>
                  <a:gd name="connsiteY0" fmla="*/ 18334 h 2119135"/>
                  <a:gd name="connsiteX1" fmla="*/ 247016 w 278821"/>
                  <a:gd name="connsiteY1" fmla="*/ 0 h 2119135"/>
                  <a:gd name="connsiteX2" fmla="*/ 240332 w 278821"/>
                  <a:gd name="connsiteY2" fmla="*/ 2119135 h 2119135"/>
                  <a:gd name="connsiteX3" fmla="*/ 26681 w 278821"/>
                  <a:gd name="connsiteY3" fmla="*/ 2119135 h 2119135"/>
                  <a:gd name="connsiteX4" fmla="*/ 27973 w 278821"/>
                  <a:gd name="connsiteY4" fmla="*/ 18334 h 2119135"/>
                  <a:gd name="connsiteX0" fmla="*/ 27973 w 287484"/>
                  <a:gd name="connsiteY0" fmla="*/ 18334 h 2119135"/>
                  <a:gd name="connsiteX1" fmla="*/ 247016 w 287484"/>
                  <a:gd name="connsiteY1" fmla="*/ 0 h 2119135"/>
                  <a:gd name="connsiteX2" fmla="*/ 240332 w 287484"/>
                  <a:gd name="connsiteY2" fmla="*/ 2119135 h 2119135"/>
                  <a:gd name="connsiteX3" fmla="*/ 26681 w 287484"/>
                  <a:gd name="connsiteY3" fmla="*/ 2119135 h 2119135"/>
                  <a:gd name="connsiteX4" fmla="*/ 27973 w 287484"/>
                  <a:gd name="connsiteY4" fmla="*/ 18334 h 2119135"/>
                  <a:gd name="connsiteX0" fmla="*/ 27973 w 276252"/>
                  <a:gd name="connsiteY0" fmla="*/ 42059 h 2142860"/>
                  <a:gd name="connsiteX1" fmla="*/ 234076 w 276252"/>
                  <a:gd name="connsiteY1" fmla="*/ 0 h 2142860"/>
                  <a:gd name="connsiteX2" fmla="*/ 240332 w 276252"/>
                  <a:gd name="connsiteY2" fmla="*/ 2142860 h 2142860"/>
                  <a:gd name="connsiteX3" fmla="*/ 26681 w 276252"/>
                  <a:gd name="connsiteY3" fmla="*/ 2142860 h 2142860"/>
                  <a:gd name="connsiteX4" fmla="*/ 27973 w 276252"/>
                  <a:gd name="connsiteY4" fmla="*/ 42059 h 2142860"/>
                  <a:gd name="connsiteX0" fmla="*/ 27973 w 276252"/>
                  <a:gd name="connsiteY0" fmla="*/ 42059 h 2142860"/>
                  <a:gd name="connsiteX1" fmla="*/ 234076 w 276252"/>
                  <a:gd name="connsiteY1" fmla="*/ 0 h 2142860"/>
                  <a:gd name="connsiteX2" fmla="*/ 240332 w 276252"/>
                  <a:gd name="connsiteY2" fmla="*/ 2142860 h 2142860"/>
                  <a:gd name="connsiteX3" fmla="*/ 26681 w 276252"/>
                  <a:gd name="connsiteY3" fmla="*/ 2142860 h 2142860"/>
                  <a:gd name="connsiteX4" fmla="*/ 27973 w 276252"/>
                  <a:gd name="connsiteY4" fmla="*/ 42059 h 2142860"/>
                  <a:gd name="connsiteX0" fmla="*/ 27973 w 296580"/>
                  <a:gd name="connsiteY0" fmla="*/ 42059 h 2142860"/>
                  <a:gd name="connsiteX1" fmla="*/ 234076 w 296580"/>
                  <a:gd name="connsiteY1" fmla="*/ 0 h 2142860"/>
                  <a:gd name="connsiteX2" fmla="*/ 240332 w 296580"/>
                  <a:gd name="connsiteY2" fmla="*/ 2142860 h 2142860"/>
                  <a:gd name="connsiteX3" fmla="*/ 26681 w 296580"/>
                  <a:gd name="connsiteY3" fmla="*/ 2142860 h 2142860"/>
                  <a:gd name="connsiteX4" fmla="*/ 27973 w 296580"/>
                  <a:gd name="connsiteY4" fmla="*/ 42059 h 2142860"/>
                  <a:gd name="connsiteX0" fmla="*/ 27973 w 289737"/>
                  <a:gd name="connsiteY0" fmla="*/ 42059 h 2142860"/>
                  <a:gd name="connsiteX1" fmla="*/ 234076 w 289737"/>
                  <a:gd name="connsiteY1" fmla="*/ 0 h 2142860"/>
                  <a:gd name="connsiteX2" fmla="*/ 240332 w 289737"/>
                  <a:gd name="connsiteY2" fmla="*/ 2142860 h 2142860"/>
                  <a:gd name="connsiteX3" fmla="*/ 26681 w 289737"/>
                  <a:gd name="connsiteY3" fmla="*/ 2142860 h 2142860"/>
                  <a:gd name="connsiteX4" fmla="*/ 27973 w 289737"/>
                  <a:gd name="connsiteY4" fmla="*/ 42059 h 2142860"/>
                  <a:gd name="connsiteX0" fmla="*/ 37145 w 298909"/>
                  <a:gd name="connsiteY0" fmla="*/ 42059 h 2142860"/>
                  <a:gd name="connsiteX1" fmla="*/ 243248 w 298909"/>
                  <a:gd name="connsiteY1" fmla="*/ 0 h 2142860"/>
                  <a:gd name="connsiteX2" fmla="*/ 249504 w 298909"/>
                  <a:gd name="connsiteY2" fmla="*/ 2142860 h 2142860"/>
                  <a:gd name="connsiteX3" fmla="*/ 35853 w 298909"/>
                  <a:gd name="connsiteY3" fmla="*/ 2142860 h 2142860"/>
                  <a:gd name="connsiteX4" fmla="*/ 37145 w 298909"/>
                  <a:gd name="connsiteY4" fmla="*/ 42059 h 2142860"/>
                  <a:gd name="connsiteX0" fmla="*/ 37145 w 296872"/>
                  <a:gd name="connsiteY0" fmla="*/ 42059 h 2142860"/>
                  <a:gd name="connsiteX1" fmla="*/ 243248 w 296872"/>
                  <a:gd name="connsiteY1" fmla="*/ 0 h 2142860"/>
                  <a:gd name="connsiteX2" fmla="*/ 249504 w 296872"/>
                  <a:gd name="connsiteY2" fmla="*/ 2142860 h 2142860"/>
                  <a:gd name="connsiteX3" fmla="*/ 35853 w 296872"/>
                  <a:gd name="connsiteY3" fmla="*/ 2142860 h 2142860"/>
                  <a:gd name="connsiteX4" fmla="*/ 37145 w 296872"/>
                  <a:gd name="connsiteY4" fmla="*/ 42059 h 2142860"/>
                  <a:gd name="connsiteX0" fmla="*/ 34040 w 293767"/>
                  <a:gd name="connsiteY0" fmla="*/ 42059 h 2142860"/>
                  <a:gd name="connsiteX1" fmla="*/ 240143 w 293767"/>
                  <a:gd name="connsiteY1" fmla="*/ 0 h 2142860"/>
                  <a:gd name="connsiteX2" fmla="*/ 246399 w 293767"/>
                  <a:gd name="connsiteY2" fmla="*/ 2142860 h 2142860"/>
                  <a:gd name="connsiteX3" fmla="*/ 32748 w 293767"/>
                  <a:gd name="connsiteY3" fmla="*/ 2142860 h 2142860"/>
                  <a:gd name="connsiteX4" fmla="*/ 34040 w 293767"/>
                  <a:gd name="connsiteY4" fmla="*/ 42059 h 2142860"/>
                  <a:gd name="connsiteX0" fmla="*/ 28483 w 288210"/>
                  <a:gd name="connsiteY0" fmla="*/ 42059 h 2142860"/>
                  <a:gd name="connsiteX1" fmla="*/ 234586 w 288210"/>
                  <a:gd name="connsiteY1" fmla="*/ 0 h 2142860"/>
                  <a:gd name="connsiteX2" fmla="*/ 240842 w 288210"/>
                  <a:gd name="connsiteY2" fmla="*/ 2142860 h 2142860"/>
                  <a:gd name="connsiteX3" fmla="*/ 27191 w 288210"/>
                  <a:gd name="connsiteY3" fmla="*/ 2142860 h 2142860"/>
                  <a:gd name="connsiteX4" fmla="*/ 28483 w 288210"/>
                  <a:gd name="connsiteY4" fmla="*/ 42059 h 2142860"/>
                  <a:gd name="connsiteX0" fmla="*/ 28483 w 302504"/>
                  <a:gd name="connsiteY0" fmla="*/ 42059 h 2142860"/>
                  <a:gd name="connsiteX1" fmla="*/ 234586 w 302504"/>
                  <a:gd name="connsiteY1" fmla="*/ 0 h 2142860"/>
                  <a:gd name="connsiteX2" fmla="*/ 240842 w 302504"/>
                  <a:gd name="connsiteY2" fmla="*/ 2142860 h 2142860"/>
                  <a:gd name="connsiteX3" fmla="*/ 27191 w 302504"/>
                  <a:gd name="connsiteY3" fmla="*/ 2142860 h 2142860"/>
                  <a:gd name="connsiteX4" fmla="*/ 28483 w 302504"/>
                  <a:gd name="connsiteY4" fmla="*/ 42059 h 2142860"/>
                  <a:gd name="connsiteX0" fmla="*/ 28483 w 308541"/>
                  <a:gd name="connsiteY0" fmla="*/ 42059 h 2142860"/>
                  <a:gd name="connsiteX1" fmla="*/ 234586 w 308541"/>
                  <a:gd name="connsiteY1" fmla="*/ 0 h 2142860"/>
                  <a:gd name="connsiteX2" fmla="*/ 240842 w 308541"/>
                  <a:gd name="connsiteY2" fmla="*/ 2142860 h 2142860"/>
                  <a:gd name="connsiteX3" fmla="*/ 27191 w 308541"/>
                  <a:gd name="connsiteY3" fmla="*/ 2142860 h 2142860"/>
                  <a:gd name="connsiteX4" fmla="*/ 28483 w 308541"/>
                  <a:gd name="connsiteY4" fmla="*/ 42059 h 2142860"/>
                  <a:gd name="connsiteX0" fmla="*/ 23078 w 308960"/>
                  <a:gd name="connsiteY0" fmla="*/ 48314 h 2142860"/>
                  <a:gd name="connsiteX1" fmla="*/ 235005 w 308960"/>
                  <a:gd name="connsiteY1" fmla="*/ 0 h 2142860"/>
                  <a:gd name="connsiteX2" fmla="*/ 241261 w 308960"/>
                  <a:gd name="connsiteY2" fmla="*/ 2142860 h 2142860"/>
                  <a:gd name="connsiteX3" fmla="*/ 27610 w 308960"/>
                  <a:gd name="connsiteY3" fmla="*/ 2142860 h 2142860"/>
                  <a:gd name="connsiteX4" fmla="*/ 23078 w 308960"/>
                  <a:gd name="connsiteY4" fmla="*/ 48314 h 2142860"/>
                  <a:gd name="connsiteX0" fmla="*/ 30192 w 308411"/>
                  <a:gd name="connsiteY0" fmla="*/ 60110 h 2142860"/>
                  <a:gd name="connsiteX1" fmla="*/ 234456 w 308411"/>
                  <a:gd name="connsiteY1" fmla="*/ 0 h 2142860"/>
                  <a:gd name="connsiteX2" fmla="*/ 240712 w 308411"/>
                  <a:gd name="connsiteY2" fmla="*/ 2142860 h 2142860"/>
                  <a:gd name="connsiteX3" fmla="*/ 27061 w 308411"/>
                  <a:gd name="connsiteY3" fmla="*/ 2142860 h 2142860"/>
                  <a:gd name="connsiteX4" fmla="*/ 30192 w 308411"/>
                  <a:gd name="connsiteY4" fmla="*/ 60110 h 2142860"/>
                  <a:gd name="connsiteX0" fmla="*/ 29712 w 308446"/>
                  <a:gd name="connsiteY0" fmla="*/ 45643 h 2142860"/>
                  <a:gd name="connsiteX1" fmla="*/ 234491 w 308446"/>
                  <a:gd name="connsiteY1" fmla="*/ 0 h 2142860"/>
                  <a:gd name="connsiteX2" fmla="*/ 240747 w 308446"/>
                  <a:gd name="connsiteY2" fmla="*/ 2142860 h 2142860"/>
                  <a:gd name="connsiteX3" fmla="*/ 27096 w 308446"/>
                  <a:gd name="connsiteY3" fmla="*/ 2142860 h 2142860"/>
                  <a:gd name="connsiteX4" fmla="*/ 29712 w 308446"/>
                  <a:gd name="connsiteY4" fmla="*/ 45643 h 2142860"/>
                  <a:gd name="connsiteX0" fmla="*/ 31618 w 310352"/>
                  <a:gd name="connsiteY0" fmla="*/ 45643 h 2142860"/>
                  <a:gd name="connsiteX1" fmla="*/ 236397 w 310352"/>
                  <a:gd name="connsiteY1" fmla="*/ 0 h 2142860"/>
                  <a:gd name="connsiteX2" fmla="*/ 242653 w 310352"/>
                  <a:gd name="connsiteY2" fmla="*/ 2142860 h 2142860"/>
                  <a:gd name="connsiteX3" fmla="*/ 29002 w 310352"/>
                  <a:gd name="connsiteY3" fmla="*/ 2142860 h 2142860"/>
                  <a:gd name="connsiteX4" fmla="*/ 31618 w 310352"/>
                  <a:gd name="connsiteY4" fmla="*/ 45643 h 2142860"/>
                  <a:gd name="connsiteX0" fmla="*/ 22777 w 301511"/>
                  <a:gd name="connsiteY0" fmla="*/ 45643 h 2142860"/>
                  <a:gd name="connsiteX1" fmla="*/ 227556 w 301511"/>
                  <a:gd name="connsiteY1" fmla="*/ 0 h 2142860"/>
                  <a:gd name="connsiteX2" fmla="*/ 233812 w 301511"/>
                  <a:gd name="connsiteY2" fmla="*/ 2142860 h 2142860"/>
                  <a:gd name="connsiteX3" fmla="*/ 29806 w 301511"/>
                  <a:gd name="connsiteY3" fmla="*/ 2142516 h 2142860"/>
                  <a:gd name="connsiteX4" fmla="*/ 22777 w 301511"/>
                  <a:gd name="connsiteY4" fmla="*/ 45643 h 2142860"/>
                  <a:gd name="connsiteX0" fmla="*/ 27790 w 306524"/>
                  <a:gd name="connsiteY0" fmla="*/ 45643 h 2142860"/>
                  <a:gd name="connsiteX1" fmla="*/ 232569 w 306524"/>
                  <a:gd name="connsiteY1" fmla="*/ 0 h 2142860"/>
                  <a:gd name="connsiteX2" fmla="*/ 238825 w 306524"/>
                  <a:gd name="connsiteY2" fmla="*/ 2142860 h 2142860"/>
                  <a:gd name="connsiteX3" fmla="*/ 34819 w 306524"/>
                  <a:gd name="connsiteY3" fmla="*/ 2142516 h 2142860"/>
                  <a:gd name="connsiteX4" fmla="*/ 27790 w 306524"/>
                  <a:gd name="connsiteY4" fmla="*/ 45643 h 2142860"/>
                  <a:gd name="connsiteX0" fmla="*/ 27790 w 305109"/>
                  <a:gd name="connsiteY0" fmla="*/ 45643 h 2142860"/>
                  <a:gd name="connsiteX1" fmla="*/ 232569 w 305109"/>
                  <a:gd name="connsiteY1" fmla="*/ 0 h 2142860"/>
                  <a:gd name="connsiteX2" fmla="*/ 238825 w 305109"/>
                  <a:gd name="connsiteY2" fmla="*/ 2142860 h 2142860"/>
                  <a:gd name="connsiteX3" fmla="*/ 34819 w 305109"/>
                  <a:gd name="connsiteY3" fmla="*/ 2142516 h 2142860"/>
                  <a:gd name="connsiteX4" fmla="*/ 27790 w 305109"/>
                  <a:gd name="connsiteY4" fmla="*/ 45643 h 2142860"/>
                  <a:gd name="connsiteX0" fmla="*/ 32008 w 309327"/>
                  <a:gd name="connsiteY0" fmla="*/ 45643 h 2147510"/>
                  <a:gd name="connsiteX1" fmla="*/ 236787 w 309327"/>
                  <a:gd name="connsiteY1" fmla="*/ 0 h 2147510"/>
                  <a:gd name="connsiteX2" fmla="*/ 243043 w 309327"/>
                  <a:gd name="connsiteY2" fmla="*/ 2142860 h 2147510"/>
                  <a:gd name="connsiteX3" fmla="*/ 34386 w 309327"/>
                  <a:gd name="connsiteY3" fmla="*/ 2147510 h 2147510"/>
                  <a:gd name="connsiteX4" fmla="*/ 32008 w 309327"/>
                  <a:gd name="connsiteY4" fmla="*/ 45643 h 2147510"/>
                  <a:gd name="connsiteX0" fmla="*/ 29899 w 307218"/>
                  <a:gd name="connsiteY0" fmla="*/ 45643 h 2145013"/>
                  <a:gd name="connsiteX1" fmla="*/ 234678 w 307218"/>
                  <a:gd name="connsiteY1" fmla="*/ 0 h 2145013"/>
                  <a:gd name="connsiteX2" fmla="*/ 240934 w 307218"/>
                  <a:gd name="connsiteY2" fmla="*/ 2142860 h 2145013"/>
                  <a:gd name="connsiteX3" fmla="*/ 34602 w 307218"/>
                  <a:gd name="connsiteY3" fmla="*/ 2145013 h 2145013"/>
                  <a:gd name="connsiteX4" fmla="*/ 29899 w 307218"/>
                  <a:gd name="connsiteY4" fmla="*/ 45643 h 214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218" h="2145013">
                    <a:moveTo>
                      <a:pt x="29899" y="45643"/>
                    </a:moveTo>
                    <a:lnTo>
                      <a:pt x="234678" y="0"/>
                    </a:lnTo>
                    <a:cubicBezTo>
                      <a:pt x="448840" y="783312"/>
                      <a:pt x="107331" y="1210603"/>
                      <a:pt x="240934" y="2142860"/>
                    </a:cubicBezTo>
                    <a:lnTo>
                      <a:pt x="34602" y="2145013"/>
                    </a:lnTo>
                    <a:cubicBezTo>
                      <a:pt x="-98922" y="1485758"/>
                      <a:pt x="209788" y="612524"/>
                      <a:pt x="29899" y="456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926" name="Oval 925">
                <a:extLst>
                  <a:ext uri="{FF2B5EF4-FFF2-40B4-BE49-F238E27FC236}">
                    <a16:creationId xmlns:a16="http://schemas.microsoft.com/office/drawing/2014/main" id="{39EDDDB6-8922-4AD8-81B8-225DC6EAE9DC}"/>
                  </a:ext>
                </a:extLst>
              </p:cNvPr>
              <p:cNvSpPr>
                <a:spLocks noChangeAspect="1"/>
              </p:cNvSpPr>
              <p:nvPr/>
            </p:nvSpPr>
            <p:spPr>
              <a:xfrm>
                <a:off x="4667720" y="4753027"/>
                <a:ext cx="210312" cy="210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927" name="Oval 926">
                <a:extLst>
                  <a:ext uri="{FF2B5EF4-FFF2-40B4-BE49-F238E27FC236}">
                    <a16:creationId xmlns:a16="http://schemas.microsoft.com/office/drawing/2014/main" id="{D121C2DA-F14A-4A4D-8483-5A11B3CADA6D}"/>
                  </a:ext>
                </a:extLst>
              </p:cNvPr>
              <p:cNvSpPr>
                <a:spLocks noChangeAspect="1"/>
              </p:cNvSpPr>
              <p:nvPr/>
            </p:nvSpPr>
            <p:spPr>
              <a:xfrm>
                <a:off x="1383404" y="3312352"/>
                <a:ext cx="207717" cy="20771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grpSp>
        <p:sp>
          <p:nvSpPr>
            <p:cNvPr id="934" name="Oval 933">
              <a:extLst>
                <a:ext uri="{FF2B5EF4-FFF2-40B4-BE49-F238E27FC236}">
                  <a16:creationId xmlns:a16="http://schemas.microsoft.com/office/drawing/2014/main" id="{AA364F5F-CCE2-4208-AF04-D17520C5B0E6}"/>
                </a:ext>
              </a:extLst>
            </p:cNvPr>
            <p:cNvSpPr/>
            <p:nvPr/>
          </p:nvSpPr>
          <p:spPr>
            <a:xfrm>
              <a:off x="5477821" y="3339031"/>
              <a:ext cx="1280125" cy="1280126"/>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937" name="Block Arc 936">
              <a:extLst>
                <a:ext uri="{FF2B5EF4-FFF2-40B4-BE49-F238E27FC236}">
                  <a16:creationId xmlns:a16="http://schemas.microsoft.com/office/drawing/2014/main" id="{E2B34FE0-D9F8-4938-BA53-A68DF6D78EC7}"/>
                </a:ext>
              </a:extLst>
            </p:cNvPr>
            <p:cNvSpPr/>
            <p:nvPr/>
          </p:nvSpPr>
          <p:spPr>
            <a:xfrm>
              <a:off x="9573673" y="3023156"/>
              <a:ext cx="1911875" cy="1911877"/>
            </a:xfrm>
            <a:prstGeom prst="blockArc">
              <a:avLst>
                <a:gd name="adj1" fmla="val 13673834"/>
                <a:gd name="adj2" fmla="val 7272229"/>
                <a:gd name="adj3" fmla="val 1071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Arial Unicode MS"/>
                <a:cs typeface="+mn-cs"/>
              </a:endParaRPr>
            </a:p>
          </p:txBody>
        </p:sp>
      </p:grpSp>
      <p:sp>
        <p:nvSpPr>
          <p:cNvPr id="938" name="Oval 937">
            <a:extLst>
              <a:ext uri="{FF2B5EF4-FFF2-40B4-BE49-F238E27FC236}">
                <a16:creationId xmlns:a16="http://schemas.microsoft.com/office/drawing/2014/main" id="{35FBE04D-0F23-4488-B569-D6A5235EE96E}"/>
              </a:ext>
            </a:extLst>
          </p:cNvPr>
          <p:cNvSpPr>
            <a:spLocks noChangeAspect="1"/>
          </p:cNvSpPr>
          <p:nvPr/>
        </p:nvSpPr>
        <p:spPr>
          <a:xfrm>
            <a:off x="9881233" y="3225489"/>
            <a:ext cx="204571" cy="2045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6" name="Title 5">
            <a:extLst>
              <a:ext uri="{FF2B5EF4-FFF2-40B4-BE49-F238E27FC236}">
                <a16:creationId xmlns:a16="http://schemas.microsoft.com/office/drawing/2014/main" id="{566F5856-6497-1345-A272-4A8AD2B6C208}"/>
              </a:ext>
            </a:extLst>
          </p:cNvPr>
          <p:cNvSpPr>
            <a:spLocks noGrp="1"/>
          </p:cNvSpPr>
          <p:nvPr>
            <p:ph type="title"/>
          </p:nvPr>
        </p:nvSpPr>
        <p:spPr>
          <a:xfrm>
            <a:off x="21883" y="1022654"/>
            <a:ext cx="12192000" cy="775778"/>
          </a:xfrm>
        </p:spPr>
        <p:txBody>
          <a:bodyPr/>
          <a:lstStyle/>
          <a:p>
            <a:r>
              <a:rPr lang="en-US" dirty="0"/>
              <a:t>Reflecting back and looking forward</a:t>
            </a:r>
          </a:p>
        </p:txBody>
      </p:sp>
    </p:spTree>
    <p:extLst>
      <p:ext uri="{BB962C8B-B14F-4D97-AF65-F5344CB8AC3E}">
        <p14:creationId xmlns:p14="http://schemas.microsoft.com/office/powerpoint/2010/main" val="462970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46D97-E73F-3741-AE02-FEC06666D6BD}"/>
              </a:ext>
            </a:extLst>
          </p:cNvPr>
          <p:cNvSpPr>
            <a:spLocks noGrp="1"/>
          </p:cNvSpPr>
          <p:nvPr>
            <p:ph type="title"/>
          </p:nvPr>
        </p:nvSpPr>
        <p:spPr>
          <a:xfrm>
            <a:off x="0" y="468338"/>
            <a:ext cx="12192000" cy="775778"/>
          </a:xfrm>
        </p:spPr>
        <p:txBody>
          <a:bodyPr/>
          <a:lstStyle/>
          <a:p>
            <a:r>
              <a:rPr lang="en-US" dirty="0"/>
              <a:t>Three headline findings so far</a:t>
            </a:r>
          </a:p>
        </p:txBody>
      </p:sp>
      <p:sp>
        <p:nvSpPr>
          <p:cNvPr id="4" name="Rectangle 3">
            <a:extLst>
              <a:ext uri="{FF2B5EF4-FFF2-40B4-BE49-F238E27FC236}">
                <a16:creationId xmlns:a16="http://schemas.microsoft.com/office/drawing/2014/main" id="{9C08DCE3-0B0F-9E43-9783-726906368667}"/>
              </a:ext>
            </a:extLst>
          </p:cNvPr>
          <p:cNvSpPr/>
          <p:nvPr/>
        </p:nvSpPr>
        <p:spPr>
          <a:xfrm>
            <a:off x="1028700" y="1869976"/>
            <a:ext cx="10134600" cy="3539430"/>
          </a:xfrm>
          <a:prstGeom prst="rect">
            <a:avLst/>
          </a:prstGeom>
        </p:spPr>
        <p:txBody>
          <a:bodyPr wrap="square">
            <a:spAutoFit/>
          </a:bodyPr>
          <a:lstStyle/>
          <a:p>
            <a:pPr marL="457200" indent="-457200">
              <a:spcAft>
                <a:spcPts val="0"/>
              </a:spcAft>
              <a:buFont typeface="Arial" panose="020B0604020202020204" pitchFamily="34" charset="0"/>
              <a:buChar char="•"/>
            </a:pPr>
            <a:r>
              <a:rPr lang="en-GB" sz="3200" dirty="0">
                <a:ea typeface="Calibri" panose="020F0502020204030204" pitchFamily="34" charset="0"/>
                <a:cs typeface="Times New Roman" panose="02020603050405020304" pitchFamily="18" charset="0"/>
              </a:rPr>
              <a:t>Challenging stereotypes: Neighbourhood Watch is flexible and changing </a:t>
            </a:r>
          </a:p>
          <a:p>
            <a:pPr marL="457200" indent="-457200">
              <a:spcAft>
                <a:spcPts val="0"/>
              </a:spcAft>
              <a:buFont typeface="Arial" panose="020B0604020202020204" pitchFamily="34" charset="0"/>
              <a:buChar char="•"/>
            </a:pPr>
            <a:endParaRPr lang="en-GB" sz="3200" dirty="0">
              <a:ea typeface="Calibri" panose="020F0502020204030204" pitchFamily="34" charset="0"/>
              <a:cs typeface="Times New Roman" panose="02020603050405020304" pitchFamily="18" charset="0"/>
            </a:endParaRPr>
          </a:p>
          <a:p>
            <a:pPr marL="457200" indent="-457200">
              <a:spcAft>
                <a:spcPts val="0"/>
              </a:spcAft>
              <a:buFont typeface="Arial" panose="020B0604020202020204" pitchFamily="34" charset="0"/>
              <a:buChar char="•"/>
            </a:pPr>
            <a:r>
              <a:rPr lang="en-GB" sz="3200" dirty="0">
                <a:ea typeface="Calibri" panose="020F0502020204030204" pitchFamily="34" charset="0"/>
                <a:cs typeface="Times New Roman" panose="02020603050405020304" pitchFamily="18" charset="0"/>
              </a:rPr>
              <a:t>Technology is important: But only one of the ‘tools in the box’</a:t>
            </a:r>
          </a:p>
          <a:p>
            <a:pPr marL="457200" indent="-457200">
              <a:spcAft>
                <a:spcPts val="0"/>
              </a:spcAft>
              <a:buFont typeface="Arial" panose="020B0604020202020204" pitchFamily="34" charset="0"/>
              <a:buChar char="•"/>
            </a:pPr>
            <a:endParaRPr lang="en-GB" sz="3200" dirty="0">
              <a:ea typeface="Calibri" panose="020F0502020204030204" pitchFamily="34" charset="0"/>
              <a:cs typeface="Times New Roman" panose="02020603050405020304" pitchFamily="18" charset="0"/>
            </a:endParaRPr>
          </a:p>
          <a:p>
            <a:pPr marL="457200" indent="-457200">
              <a:spcAft>
                <a:spcPts val="0"/>
              </a:spcAft>
              <a:buFont typeface="Arial" panose="020B0604020202020204" pitchFamily="34" charset="0"/>
              <a:buChar char="•"/>
            </a:pPr>
            <a:r>
              <a:rPr lang="en-GB" sz="3200" dirty="0">
                <a:ea typeface="Calibri" panose="020F0502020204030204" pitchFamily="34" charset="0"/>
                <a:cs typeface="Times New Roman" panose="02020603050405020304" pitchFamily="18" charset="0"/>
              </a:rPr>
              <a:t>A diffusion of benefits: ‘It’s not just about crime...’</a:t>
            </a:r>
          </a:p>
        </p:txBody>
      </p:sp>
    </p:spTree>
    <p:extLst>
      <p:ext uri="{BB962C8B-B14F-4D97-AF65-F5344CB8AC3E}">
        <p14:creationId xmlns:p14="http://schemas.microsoft.com/office/powerpoint/2010/main" val="32439797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lassicFrameVTI">
  <a:themeElements>
    <a:clrScheme name="AnalogousFromDarkSeedRightStep">
      <a:dk1>
        <a:srgbClr val="000000"/>
      </a:dk1>
      <a:lt1>
        <a:srgbClr val="FFFFFF"/>
      </a:lt1>
      <a:dk2>
        <a:srgbClr val="29301B"/>
      </a:dk2>
      <a:lt2>
        <a:srgbClr val="F0F0F3"/>
      </a:lt2>
      <a:accent1>
        <a:srgbClr val="ABA343"/>
      </a:accent1>
      <a:accent2>
        <a:srgbClr val="85AB39"/>
      </a:accent2>
      <a:accent3>
        <a:srgbClr val="61B146"/>
      </a:accent3>
      <a:accent4>
        <a:srgbClr val="3BB14E"/>
      </a:accent4>
      <a:accent5>
        <a:srgbClr val="46B386"/>
      </a:accent5>
      <a:accent6>
        <a:srgbClr val="3BB1B1"/>
      </a:accent6>
      <a:hlink>
        <a:srgbClr val="C24990"/>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0D04547551624B846D21AB5BEFB30D" ma:contentTypeVersion="18" ma:contentTypeDescription="Create a new document." ma:contentTypeScope="" ma:versionID="9a1793686768641c2ee7947cd7c819c1">
  <xsd:schema xmlns:xsd="http://www.w3.org/2001/XMLSchema" xmlns:xs="http://www.w3.org/2001/XMLSchema" xmlns:p="http://schemas.microsoft.com/office/2006/metadata/properties" xmlns:ns2="e2b4769b-1392-4857-bf80-02d79cea6f97" xmlns:ns3="e5b2ecf0-566a-428b-ad9c-28fac7176d45" targetNamespace="http://schemas.microsoft.com/office/2006/metadata/properties" ma:root="true" ma:fieldsID="2dac98c54f69c6bccbcd1f9c72e16ae1" ns2:_="" ns3:_="">
    <xsd:import namespace="e2b4769b-1392-4857-bf80-02d79cea6f97"/>
    <xsd:import namespace="e5b2ecf0-566a-428b-ad9c-28fac7176d45"/>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b4769b-1392-4857-bf80-02d79cea6f9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3ef2028-933f-4936-8acc-7fcbc775c2ad}" ma:internalName="TaxCatchAll" ma:showField="CatchAllData" ma:web="e2b4769b-1392-4857-bf80-02d79cea6f9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5b2ecf0-566a-428b-ad9c-28fac7176d4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f557935-bc27-486c-858e-925f0b05391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5b2ecf0-566a-428b-ad9c-28fac7176d45">
      <Terms xmlns="http://schemas.microsoft.com/office/infopath/2007/PartnerControls"/>
    </lcf76f155ced4ddcb4097134ff3c332f>
    <TaxCatchAll xmlns="e2b4769b-1392-4857-bf80-02d79cea6f97" xsi:nil="true"/>
  </documentManagement>
</p:properties>
</file>

<file path=customXml/itemProps1.xml><?xml version="1.0" encoding="utf-8"?>
<ds:datastoreItem xmlns:ds="http://schemas.openxmlformats.org/officeDocument/2006/customXml" ds:itemID="{EF73AB9A-2946-4FF2-8505-8A703A2D5742}"/>
</file>

<file path=customXml/itemProps2.xml><?xml version="1.0" encoding="utf-8"?>
<ds:datastoreItem xmlns:ds="http://schemas.openxmlformats.org/officeDocument/2006/customXml" ds:itemID="{379BC463-9C41-40C3-B7E4-81053F429498}">
  <ds:schemaRefs>
    <ds:schemaRef ds:uri="http://schemas.microsoft.com/sharepoint/v3/contenttype/forms"/>
  </ds:schemaRefs>
</ds:datastoreItem>
</file>

<file path=customXml/itemProps3.xml><?xml version="1.0" encoding="utf-8"?>
<ds:datastoreItem xmlns:ds="http://schemas.openxmlformats.org/officeDocument/2006/customXml" ds:itemID="{A6734503-E5F7-43B4-AF65-983015F3E8A5}">
  <ds:schemaRefs>
    <ds:schemaRef ds:uri="http://schemas.microsoft.com/office/2006/metadata/properties"/>
    <ds:schemaRef ds:uri="http://schemas.microsoft.com/office/infopath/2007/PartnerControls"/>
    <ds:schemaRef ds:uri="d9db5200-38be-4e1f-80d2-39e16a27de3b"/>
    <ds:schemaRef ds:uri="e20ed3f1-1116-44c0-86b7-ad9cb0028e53"/>
  </ds:schemaRefs>
</ds:datastoreItem>
</file>

<file path=docProps/app.xml><?xml version="1.0" encoding="utf-8"?>
<Properties xmlns="http://schemas.openxmlformats.org/officeDocument/2006/extended-properties" xmlns:vt="http://schemas.openxmlformats.org/officeDocument/2006/docPropsVTypes">
  <TotalTime>7499</TotalTime>
  <Words>740</Words>
  <Application>Microsoft Macintosh PowerPoint</Application>
  <PresentationFormat>Widescreen</PresentationFormat>
  <Paragraphs>79</Paragraphs>
  <Slides>15</Slides>
  <Notes>15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vt:i4>
      </vt:variant>
    </vt:vector>
  </HeadingPairs>
  <TitlesOfParts>
    <vt:vector size="23" baseType="lpstr">
      <vt:lpstr>Arial</vt:lpstr>
      <vt:lpstr>Calibri</vt:lpstr>
      <vt:lpstr>Calibri Light</vt:lpstr>
      <vt:lpstr>Gill Sans MT</vt:lpstr>
      <vt:lpstr>Goudy Old Style</vt:lpstr>
      <vt:lpstr>Office Theme</vt:lpstr>
      <vt:lpstr>1_Office Theme</vt:lpstr>
      <vt:lpstr>ClassicFrameVTI</vt:lpstr>
      <vt:lpstr>PowerPoint Presentation</vt:lpstr>
      <vt:lpstr>Citizen volunteers: Neighbourhood Watch  and beyond</vt:lpstr>
      <vt:lpstr>Citizen volunteers feature throughout policing and community safety</vt:lpstr>
      <vt:lpstr>Significant volunteer volume – and significant volunteer contribution  </vt:lpstr>
      <vt:lpstr>PowerPoint Presentation</vt:lpstr>
      <vt:lpstr>PowerPoint Presentation</vt:lpstr>
      <vt:lpstr>PowerPoint Presentation</vt:lpstr>
      <vt:lpstr>Reflecting back and looking forward</vt:lpstr>
      <vt:lpstr>Three headline findings so far</vt:lpstr>
      <vt:lpstr>Challenging stereotypes: Neighbourhood Watch is flexible and changing </vt:lpstr>
      <vt:lpstr>Technology is important: But only one of the ‘tools in the box’  </vt:lpstr>
      <vt:lpstr>A diffusion of benefits: ‘It’s not just about crime...’  </vt:lpstr>
      <vt:lpstr> A changing role in changing times</vt:lpstr>
      <vt:lpstr>(A new) Life begins at 40?</vt:lpstr>
      <vt:lpstr>Dr Melissa Pepper  School of Law and Criminology University of Greenwich  m.j.pepper@greenwich.ac.uk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Pepper</dc:creator>
  <cp:lastModifiedBy>Melissa Pepper</cp:lastModifiedBy>
  <cp:revision>83</cp:revision>
  <dcterms:created xsi:type="dcterms:W3CDTF">2021-12-13T13:47:50Z</dcterms:created>
  <dcterms:modified xsi:type="dcterms:W3CDTF">2023-09-13T10:45:10Z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0x010100D7625993F77BF2408867914087BE08D9</vt:lpwstr>
  </property>
</Properties>
</file>