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861A8-A193-086D-11FE-8C2195866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C2B26-4699-DABC-CB35-36DCA9161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53382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E2DA-253B-C666-04AB-CD8582047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C4CEF-DBDF-25D7-C406-AAA2D94C8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9387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67B9E-52F4-F8E0-F830-5FBDB38E5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836420" cy="5624195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22A6D-034F-7642-579C-2A60E9395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2419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912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D3E5-3823-3B95-ABC7-CE8DD0A88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137EA-C572-6259-4B8F-B0F59945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7756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1FE7-DFC6-2E9B-6B63-E7D5F22A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45E54-DE34-C1B4-831E-7967A206E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571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23DD-D0C3-5875-401A-B99F6BD79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3D51-4009-C50F-1CF0-CB1552D58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A8BA9-D6B9-5131-A48C-E13EEF850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355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E4BD-7896-6BA7-4482-06CB3889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710102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2EA99-4A84-9208-8112-992F46725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D82AA-C794-6DBD-B84E-87FC58D51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5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89C90-EAD0-69FB-7497-05D808E92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A1EAA9-8784-4009-4C3F-750A73DED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5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124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F8FE0-0CED-F71C-AA1A-35BFED18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84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83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47FE-BF44-5A6E-5355-77F66DC5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F6B66-F24F-4E4B-97B6-73D5266DA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26383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A1D5D-4CB3-B16A-B287-FAD88E3D4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6577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92F5-BFE5-A3FB-30A8-6A3E151A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6B716-3EBB-7D15-CD9F-B8BE7BDBB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275262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BDA74-F0E6-B5E2-31CA-6C23CA5B0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729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ourwatch.org.uk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icon, company name&#10;&#10;Description automatically generated">
            <a:extLst>
              <a:ext uri="{FF2B5EF4-FFF2-40B4-BE49-F238E27FC236}">
                <a16:creationId xmlns:a16="http://schemas.microsoft.com/office/drawing/2014/main" id="{9BD87ACB-D7DE-A0E6-5E49-64B267F36F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260" y="-1139190"/>
            <a:ext cx="12542520" cy="1254252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03DE9CE-8CE1-9DD7-C5A2-E402EFDBAC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850" y="136525"/>
            <a:ext cx="1485900" cy="14859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0C8ADF3-F613-9019-55A4-8ED4B86F93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176962"/>
            <a:ext cx="12192000" cy="681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B77B5-46A8-571F-DDC8-4C9CA14D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316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F87F1-8F51-5C97-6A37-27A0E73D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14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9DBBC-D5ED-6561-7D30-895E38E832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838200" y="6333173"/>
            <a:ext cx="506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MAKING THIS A BETTER PLACE TO LIVE. TOGETHER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1F5DE-EB6B-9A03-79B3-5851D81BAF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0256520" y="6232208"/>
            <a:ext cx="176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ourwatch.org.uk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282D23-11ED-94C8-6F4F-809D67B883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0210800" y="6567965"/>
            <a:ext cx="17602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CIO No: 1173349</a:t>
            </a:r>
            <a:endParaRPr lang="en-GB" sz="1000" i="1" dirty="0"/>
          </a:p>
        </p:txBody>
      </p:sp>
    </p:spTree>
    <p:extLst>
      <p:ext uri="{BB962C8B-B14F-4D97-AF65-F5344CB8AC3E}">
        <p14:creationId xmlns:p14="http://schemas.microsoft.com/office/powerpoint/2010/main" val="333667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762A-9CD6-7771-1078-6F0DC6448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9DC9F-09CA-6973-99EE-DC7823113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75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F98A-8462-E10C-E667-B62E58F9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95E03-6213-C007-5865-448CB0CB6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93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18FB-74E1-1542-A74C-15541175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8616-1C65-259F-C4D6-F9765AB18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7B497-E36C-EF84-A1DB-3542C6E2D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836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A1A1"/>
      </a:accent1>
      <a:accent2>
        <a:srgbClr val="FFE700"/>
      </a:accent2>
      <a:accent3>
        <a:srgbClr val="C4C4C4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F4A8D69-2064-4DD2-AAB0-8915204046E8}" vid="{2435095F-6D3A-4696-A1FF-6928395F72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D04547551624B846D21AB5BEFB30D" ma:contentTypeVersion="17" ma:contentTypeDescription="Create a new document." ma:contentTypeScope="" ma:versionID="ea90c3f27924154416bf423455567ce7">
  <xsd:schema xmlns:xsd="http://www.w3.org/2001/XMLSchema" xmlns:xs="http://www.w3.org/2001/XMLSchema" xmlns:p="http://schemas.microsoft.com/office/2006/metadata/properties" xmlns:ns2="e2b4769b-1392-4857-bf80-02d79cea6f97" xmlns:ns3="e5b2ecf0-566a-428b-ad9c-28fac7176d45" targetNamespace="http://schemas.microsoft.com/office/2006/metadata/properties" ma:root="true" ma:fieldsID="b910c7743709845c52a3d87f2cac1234" ns2:_="" ns3:_="">
    <xsd:import namespace="e2b4769b-1392-4857-bf80-02d79cea6f97"/>
    <xsd:import namespace="e5b2ecf0-566a-428b-ad9c-28fac7176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4769b-1392-4857-bf80-02d79cea6f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3ef2028-933f-4936-8acc-7fcbc775c2ad}" ma:internalName="TaxCatchAll" ma:showField="CatchAllData" ma:web="e2b4769b-1392-4857-bf80-02d79cea6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ecf0-566a-428b-ad9c-28fac7176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f557935-bc27-486c-858e-925f0b0539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b2ecf0-566a-428b-ad9c-28fac7176d45">
      <Terms xmlns="http://schemas.microsoft.com/office/infopath/2007/PartnerControls"/>
    </lcf76f155ced4ddcb4097134ff3c332f>
    <TaxCatchAll xmlns="e2b4769b-1392-4857-bf80-02d79cea6f97" xsi:nil="true"/>
  </documentManagement>
</p:properties>
</file>

<file path=customXml/itemProps1.xml><?xml version="1.0" encoding="utf-8"?>
<ds:datastoreItem xmlns:ds="http://schemas.openxmlformats.org/officeDocument/2006/customXml" ds:itemID="{2FDE14DC-C991-4DCA-930D-F623F61E8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b4769b-1392-4857-bf80-02d79cea6f97"/>
    <ds:schemaRef ds:uri="e5b2ecf0-566a-428b-ad9c-28fac7176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657DC7-635A-4D05-BBB5-197CD0D2CF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2D031B-EA53-44BC-A625-4F48DF6598EC}">
  <ds:schemaRefs>
    <ds:schemaRef ds:uri="http://purl.org/dc/terms/"/>
    <ds:schemaRef ds:uri="e2b4769b-1392-4857-bf80-02d79cea6f97"/>
    <ds:schemaRef ds:uri="http://www.w3.org/XML/1998/namespace"/>
    <ds:schemaRef ds:uri="e5b2ecf0-566a-428b-ad9c-28fac7176d45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Waller</dc:creator>
  <cp:lastModifiedBy>Deborah Waller</cp:lastModifiedBy>
  <cp:revision>2</cp:revision>
  <dcterms:created xsi:type="dcterms:W3CDTF">2022-11-17T15:24:03Z</dcterms:created>
  <dcterms:modified xsi:type="dcterms:W3CDTF">2022-12-02T15:13:18Z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0x010100FC0D04547551624B846D21AB5BEFB30D</vt:lpwstr>
  </property>
  <property fmtid="{D5CDD505-2E9C-101B-9397-08002B2CF9AE}" pid="3" name="MediaServiceImageTags">
    <vt:lpwstr/>
  </property>
</Properties>
</file>