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comments/comment1.xml" ContentType="application/vnd.openxmlformats-officedocument.presentationml.comments+xml"/>
  <Override PartName="/ppt/comments/comment2.xml" ContentType="application/vnd.openxmlformats-officedocument.presentationml.comments+xml"/>
  <Override PartName="/ppt/comments/comment3.xml" ContentType="application/vnd.openxmlformats-officedocument.presentationml.comments+xml"/>
  <Override PartName="/ppt/changesInfos/changesInfo1.xml" ContentType="application/vnd.ms-powerpoint.changesinfo+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62" r:id="rId2"/>
    <p:sldId id="263" r:id="rId3"/>
    <p:sldId id="267" r:id="rId4"/>
    <p:sldId id="271" r:id="rId5"/>
    <p:sldId id="270" r:id="rId6"/>
    <p:sldId id="283" r:id="rId7"/>
    <p:sldId id="269" r:id="rId8"/>
    <p:sldId id="268" r:id="rId9"/>
    <p:sldId id="264" r:id="rId10"/>
    <p:sldId id="266" r:id="rId11"/>
    <p:sldId id="274" r:id="rId12"/>
    <p:sldId id="273" r:id="rId13"/>
    <p:sldId id="272" r:id="rId14"/>
    <p:sldId id="284" r:id="rId15"/>
    <p:sldId id="265" r:id="rId16"/>
    <p:sldId id="275" r:id="rId17"/>
    <p:sldId id="280" r:id="rId18"/>
    <p:sldId id="281" r:id="rId19"/>
    <p:sldId id="279" r:id="rId20"/>
    <p:sldId id="278" r:id="rId21"/>
    <p:sldId id="277" r:id="rId22"/>
    <p:sldId id="276" r:id="rId23"/>
    <p:sldId id="282" r:id="rId24"/>
    <p:sldId id="288" r:id="rId25"/>
    <p:sldId id="285" r:id="rId26"/>
    <p:sldId id="286" r:id="rId27"/>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Tania Mason" initials="TM" lastIdx="6" clrIdx="0">
    <p:extLst>
      <p:ext uri="{19B8F6BF-5375-455C-9EA6-DF929625EA0E}">
        <p15:presenceInfo xmlns:p15="http://schemas.microsoft.com/office/powerpoint/2012/main" userId="d1d38976329c3c84" providerId="Windows Live"/>
      </p:ext>
    </p:extLst>
  </p:cmAuthor>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D632C2"/>
    <a:srgbClr val="30F030"/>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p1510:revLst>
    <p1510:client id="{CC76024F-3CA1-4BD1-BAD3-CA785A0E63B0}" v="81" dt="2018-08-07T11:51:23.298"/>
  </p1510:revLst>
</p1510:revInfo>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4286" autoAdjust="0"/>
    <p:restoredTop sz="94660"/>
  </p:normalViewPr>
  <p:slideViewPr>
    <p:cSldViewPr snapToGrid="0">
      <p:cViewPr varScale="1">
        <p:scale>
          <a:sx n="42" d="100"/>
          <a:sy n="42" d="100"/>
        </p:scale>
        <p:origin x="78" y="306"/>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microsoft.com/office/2016/11/relationships/changesInfo" Target="changesInfos/changesInfo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commentAuthors" Target="commentAuthor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theme" Target="theme/theme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viewProps" Target="viewProps.xml"/></Relationships>
</file>

<file path=ppt/changesInfos/changesInfo1.xml><?xml version="1.0" encoding="utf-8"?>
<pc:chgInfo xmlns:a="http://schemas.openxmlformats.org/drawingml/2006/main" xmlns:r="http://schemas.openxmlformats.org/officeDocument/2006/relationships" xmlns:ac="http://schemas.microsoft.com/office/drawing/2013/main/command" xmlns:pc="http://schemas.microsoft.com/office/powerpoint/2013/main/command">
  <pc:docChgLst>
    <pc:chgData name="Tania Mason" userId="d1d38976329c3c84" providerId="LiveId" clId="{2592176C-7DAC-49D6-A565-14A9D629C9E2}"/>
    <pc:docChg chg="undo custSel addSld delSld modSld sldOrd">
      <pc:chgData name="Tania Mason" userId="d1d38976329c3c84" providerId="LiveId" clId="{2592176C-7DAC-49D6-A565-14A9D629C9E2}" dt="2018-06-14T07:17:38.001" v="4789" actId="1076"/>
      <pc:docMkLst>
        <pc:docMk/>
      </pc:docMkLst>
      <pc:sldChg chg="modSp modAnim">
        <pc:chgData name="Tania Mason" userId="d1d38976329c3c84" providerId="LiveId" clId="{2592176C-7DAC-49D6-A565-14A9D629C9E2}" dt="2018-06-10T12:31:43.495" v="5" actId="20577"/>
        <pc:sldMkLst>
          <pc:docMk/>
          <pc:sldMk cId="283358514" sldId="263"/>
        </pc:sldMkLst>
        <pc:spChg chg="mod">
          <ac:chgData name="Tania Mason" userId="d1d38976329c3c84" providerId="LiveId" clId="{2592176C-7DAC-49D6-A565-14A9D629C9E2}" dt="2018-06-10T12:30:46.709" v="0" actId="1076"/>
          <ac:spMkLst>
            <pc:docMk/>
            <pc:sldMk cId="283358514" sldId="263"/>
            <ac:spMk id="9" creationId="{9FFAAF75-BE0B-41AF-A13C-5FACC445E028}"/>
          </ac:spMkLst>
        </pc:spChg>
      </pc:sldChg>
      <pc:sldChg chg="addSp modSp modAnim">
        <pc:chgData name="Tania Mason" userId="d1d38976329c3c84" providerId="LiveId" clId="{2592176C-7DAC-49D6-A565-14A9D629C9E2}" dt="2018-06-12T17:17:38.148" v="4763" actId="1076"/>
        <pc:sldMkLst>
          <pc:docMk/>
          <pc:sldMk cId="4063139707" sldId="264"/>
        </pc:sldMkLst>
        <pc:spChg chg="mod">
          <ac:chgData name="Tania Mason" userId="d1d38976329c3c84" providerId="LiveId" clId="{2592176C-7DAC-49D6-A565-14A9D629C9E2}" dt="2018-06-12T11:43:51.361" v="580" actId="20577"/>
          <ac:spMkLst>
            <pc:docMk/>
            <pc:sldMk cId="4063139707" sldId="264"/>
            <ac:spMk id="2" creationId="{B137C8BB-E28F-4F7C-84ED-ECED40BF712F}"/>
          </ac:spMkLst>
        </pc:spChg>
        <pc:spChg chg="add mod">
          <ac:chgData name="Tania Mason" userId="d1d38976329c3c84" providerId="LiveId" clId="{2592176C-7DAC-49D6-A565-14A9D629C9E2}" dt="2018-06-12T11:44:47.020" v="653" actId="20577"/>
          <ac:spMkLst>
            <pc:docMk/>
            <pc:sldMk cId="4063139707" sldId="264"/>
            <ac:spMk id="4" creationId="{58A2762A-BEF8-4C2A-A0E5-2F5AF4E4514F}"/>
          </ac:spMkLst>
        </pc:spChg>
        <pc:spChg chg="add mod">
          <ac:chgData name="Tania Mason" userId="d1d38976329c3c84" providerId="LiveId" clId="{2592176C-7DAC-49D6-A565-14A9D629C9E2}" dt="2018-06-12T17:16:32.792" v="4758" actId="164"/>
          <ac:spMkLst>
            <pc:docMk/>
            <pc:sldMk cId="4063139707" sldId="264"/>
            <ac:spMk id="8" creationId="{801F671B-A087-491E-AA5D-75135A5878EF}"/>
          </ac:spMkLst>
        </pc:spChg>
        <pc:spChg chg="add mod">
          <ac:chgData name="Tania Mason" userId="d1d38976329c3c84" providerId="LiveId" clId="{2592176C-7DAC-49D6-A565-14A9D629C9E2}" dt="2018-06-12T17:16:45.925" v="4759" actId="164"/>
          <ac:spMkLst>
            <pc:docMk/>
            <pc:sldMk cId="4063139707" sldId="264"/>
            <ac:spMk id="11" creationId="{7B8A2EFD-E6E9-4D1B-9C1F-B35342DE7204}"/>
          </ac:spMkLst>
        </pc:spChg>
        <pc:spChg chg="add mod">
          <ac:chgData name="Tania Mason" userId="d1d38976329c3c84" providerId="LiveId" clId="{2592176C-7DAC-49D6-A565-14A9D629C9E2}" dt="2018-06-12T17:17:08.048" v="4760" actId="164"/>
          <ac:spMkLst>
            <pc:docMk/>
            <pc:sldMk cId="4063139707" sldId="264"/>
            <ac:spMk id="12" creationId="{87BA090B-141F-493D-97D4-5277FD5606D2}"/>
          </ac:spMkLst>
        </pc:spChg>
        <pc:grpChg chg="add mod">
          <ac:chgData name="Tania Mason" userId="d1d38976329c3c84" providerId="LiveId" clId="{2592176C-7DAC-49D6-A565-14A9D629C9E2}" dt="2018-06-12T17:16:32.792" v="4758" actId="164"/>
          <ac:grpSpMkLst>
            <pc:docMk/>
            <pc:sldMk cId="4063139707" sldId="264"/>
            <ac:grpSpMk id="15" creationId="{555B9CA0-A8C4-4A3A-ABCE-E2D56309F6A3}"/>
          </ac:grpSpMkLst>
        </pc:grpChg>
        <pc:grpChg chg="add mod">
          <ac:chgData name="Tania Mason" userId="d1d38976329c3c84" providerId="LiveId" clId="{2592176C-7DAC-49D6-A565-14A9D629C9E2}" dt="2018-06-12T17:16:45.925" v="4759" actId="164"/>
          <ac:grpSpMkLst>
            <pc:docMk/>
            <pc:sldMk cId="4063139707" sldId="264"/>
            <ac:grpSpMk id="16" creationId="{474A7468-08DA-47E1-A6E2-388EB2C6FC2B}"/>
          </ac:grpSpMkLst>
        </pc:grpChg>
        <pc:grpChg chg="add mod">
          <ac:chgData name="Tania Mason" userId="d1d38976329c3c84" providerId="LiveId" clId="{2592176C-7DAC-49D6-A565-14A9D629C9E2}" dt="2018-06-12T17:17:08.048" v="4760" actId="164"/>
          <ac:grpSpMkLst>
            <pc:docMk/>
            <pc:sldMk cId="4063139707" sldId="264"/>
            <ac:grpSpMk id="17" creationId="{0B5373AE-1F45-47CC-8553-2EF60FCC8071}"/>
          </ac:grpSpMkLst>
        </pc:grpChg>
        <pc:picChg chg="add mod">
          <ac:chgData name="Tania Mason" userId="d1d38976329c3c84" providerId="LiveId" clId="{2592176C-7DAC-49D6-A565-14A9D629C9E2}" dt="2018-06-12T17:16:32.792" v="4758" actId="164"/>
          <ac:picMkLst>
            <pc:docMk/>
            <pc:sldMk cId="4063139707" sldId="264"/>
            <ac:picMk id="6" creationId="{B286F3D5-1EE2-44CE-8304-A9338BBF506B}"/>
          </ac:picMkLst>
        </pc:picChg>
        <pc:picChg chg="add mod">
          <ac:chgData name="Tania Mason" userId="d1d38976329c3c84" providerId="LiveId" clId="{2592176C-7DAC-49D6-A565-14A9D629C9E2}" dt="2018-06-12T17:16:45.925" v="4759" actId="164"/>
          <ac:picMkLst>
            <pc:docMk/>
            <pc:sldMk cId="4063139707" sldId="264"/>
            <ac:picMk id="10" creationId="{E6F6B367-F5C6-4FE5-937F-96E98E8FBDA8}"/>
          </ac:picMkLst>
        </pc:picChg>
        <pc:picChg chg="add mod">
          <ac:chgData name="Tania Mason" userId="d1d38976329c3c84" providerId="LiveId" clId="{2592176C-7DAC-49D6-A565-14A9D629C9E2}" dt="2018-06-12T17:17:08.048" v="4760" actId="164"/>
          <ac:picMkLst>
            <pc:docMk/>
            <pc:sldMk cId="4063139707" sldId="264"/>
            <ac:picMk id="14" creationId="{05D985DA-D139-42E5-A0D5-BF3057022FC4}"/>
          </ac:picMkLst>
        </pc:picChg>
      </pc:sldChg>
      <pc:sldChg chg="addSp delSp modSp modAnim">
        <pc:chgData name="Tania Mason" userId="d1d38976329c3c84" providerId="LiveId" clId="{2592176C-7DAC-49D6-A565-14A9D629C9E2}" dt="2018-06-12T13:49:58.991" v="1898" actId="1076"/>
        <pc:sldMkLst>
          <pc:docMk/>
          <pc:sldMk cId="3431573275" sldId="265"/>
        </pc:sldMkLst>
        <pc:spChg chg="mod">
          <ac:chgData name="Tania Mason" userId="d1d38976329c3c84" providerId="LiveId" clId="{2592176C-7DAC-49D6-A565-14A9D629C9E2}" dt="2018-06-12T13:33:06.031" v="1888" actId="20577"/>
          <ac:spMkLst>
            <pc:docMk/>
            <pc:sldMk cId="3431573275" sldId="265"/>
            <ac:spMk id="2" creationId="{B137C8BB-E28F-4F7C-84ED-ECED40BF712F}"/>
          </ac:spMkLst>
        </pc:spChg>
        <pc:spChg chg="add del mod">
          <ac:chgData name="Tania Mason" userId="d1d38976329c3c84" providerId="LiveId" clId="{2592176C-7DAC-49D6-A565-14A9D629C9E2}" dt="2018-06-12T13:08:49.044" v="1610" actId="1076"/>
          <ac:spMkLst>
            <pc:docMk/>
            <pc:sldMk cId="3431573275" sldId="265"/>
            <ac:spMk id="4" creationId="{320708A7-D845-44B0-B5C9-DFB287A2D8B3}"/>
          </ac:spMkLst>
        </pc:spChg>
        <pc:spChg chg="add mod">
          <ac:chgData name="Tania Mason" userId="d1d38976329c3c84" providerId="LiveId" clId="{2592176C-7DAC-49D6-A565-14A9D629C9E2}" dt="2018-06-12T13:49:22.864" v="1894" actId="12"/>
          <ac:spMkLst>
            <pc:docMk/>
            <pc:sldMk cId="3431573275" sldId="265"/>
            <ac:spMk id="5" creationId="{F3F542D9-9825-4F15-9748-BFF9D4905E78}"/>
          </ac:spMkLst>
        </pc:spChg>
      </pc:sldChg>
      <pc:sldChg chg="addSp modSp modAnim">
        <pc:chgData name="Tania Mason" userId="d1d38976329c3c84" providerId="LiveId" clId="{2592176C-7DAC-49D6-A565-14A9D629C9E2}" dt="2018-06-12T12:10:55.930" v="1546" actId="20577"/>
        <pc:sldMkLst>
          <pc:docMk/>
          <pc:sldMk cId="2908614824" sldId="266"/>
        </pc:sldMkLst>
        <pc:spChg chg="mod">
          <ac:chgData name="Tania Mason" userId="d1d38976329c3c84" providerId="LiveId" clId="{2592176C-7DAC-49D6-A565-14A9D629C9E2}" dt="2018-06-12T12:10:55.930" v="1546" actId="20577"/>
          <ac:spMkLst>
            <pc:docMk/>
            <pc:sldMk cId="2908614824" sldId="266"/>
            <ac:spMk id="2" creationId="{B137C8BB-E28F-4F7C-84ED-ECED40BF712F}"/>
          </ac:spMkLst>
        </pc:spChg>
        <pc:spChg chg="add mod">
          <ac:chgData name="Tania Mason" userId="d1d38976329c3c84" providerId="LiveId" clId="{2592176C-7DAC-49D6-A565-14A9D629C9E2}" dt="2018-06-12T12:08:16.928" v="1499" actId="255"/>
          <ac:spMkLst>
            <pc:docMk/>
            <pc:sldMk cId="2908614824" sldId="266"/>
            <ac:spMk id="4" creationId="{F7DD1548-065B-4661-8526-976A65BBAC57}"/>
          </ac:spMkLst>
        </pc:spChg>
      </pc:sldChg>
      <pc:sldChg chg="modSp modAnim">
        <pc:chgData name="Tania Mason" userId="d1d38976329c3c84" providerId="LiveId" clId="{2592176C-7DAC-49D6-A565-14A9D629C9E2}" dt="2018-06-10T12:32:13.157" v="9" actId="20577"/>
        <pc:sldMkLst>
          <pc:docMk/>
          <pc:sldMk cId="705236331" sldId="267"/>
        </pc:sldMkLst>
        <pc:picChg chg="mod">
          <ac:chgData name="Tania Mason" userId="d1d38976329c3c84" providerId="LiveId" clId="{2592176C-7DAC-49D6-A565-14A9D629C9E2}" dt="2018-06-10T12:31:57.108" v="6" actId="1076"/>
          <ac:picMkLst>
            <pc:docMk/>
            <pc:sldMk cId="705236331" sldId="267"/>
            <ac:picMk id="5" creationId="{872F1325-AB41-43E2-8069-CCFEA063B479}"/>
          </ac:picMkLst>
        </pc:picChg>
      </pc:sldChg>
      <pc:sldChg chg="addSp modSp modAnim">
        <pc:chgData name="Tania Mason" userId="d1d38976329c3c84" providerId="LiveId" clId="{2592176C-7DAC-49D6-A565-14A9D629C9E2}" dt="2018-06-14T07:17:38.001" v="4789" actId="1076"/>
        <pc:sldMkLst>
          <pc:docMk/>
          <pc:sldMk cId="3030052672" sldId="268"/>
        </pc:sldMkLst>
        <pc:spChg chg="mod">
          <ac:chgData name="Tania Mason" userId="d1d38976329c3c84" providerId="LiveId" clId="{2592176C-7DAC-49D6-A565-14A9D629C9E2}" dt="2018-06-10T12:48:18.666" v="192" actId="20577"/>
          <ac:spMkLst>
            <pc:docMk/>
            <pc:sldMk cId="3030052672" sldId="268"/>
            <ac:spMk id="2" creationId="{B137C8BB-E28F-4F7C-84ED-ECED40BF712F}"/>
          </ac:spMkLst>
        </pc:spChg>
        <pc:spChg chg="add mod">
          <ac:chgData name="Tania Mason" userId="d1d38976329c3c84" providerId="LiveId" clId="{2592176C-7DAC-49D6-A565-14A9D629C9E2}" dt="2018-06-14T07:17:25.784" v="4787" actId="255"/>
          <ac:spMkLst>
            <pc:docMk/>
            <pc:sldMk cId="3030052672" sldId="268"/>
            <ac:spMk id="4" creationId="{F508545E-7AFF-44F6-AF91-9D44A805DEF1}"/>
          </ac:spMkLst>
        </pc:spChg>
        <pc:spChg chg="add mod">
          <ac:chgData name="Tania Mason" userId="d1d38976329c3c84" providerId="LiveId" clId="{2592176C-7DAC-49D6-A565-14A9D629C9E2}" dt="2018-06-14T07:17:38.001" v="4789" actId="1076"/>
          <ac:spMkLst>
            <pc:docMk/>
            <pc:sldMk cId="3030052672" sldId="268"/>
            <ac:spMk id="5" creationId="{6BD4E837-AC78-4458-A4A5-902C8EBF6D5D}"/>
          </ac:spMkLst>
        </pc:spChg>
        <pc:spChg chg="add mod">
          <ac:chgData name="Tania Mason" userId="d1d38976329c3c84" providerId="LiveId" clId="{2592176C-7DAC-49D6-A565-14A9D629C9E2}" dt="2018-06-10T13:18:08.619" v="529" actId="207"/>
          <ac:spMkLst>
            <pc:docMk/>
            <pc:sldMk cId="3030052672" sldId="268"/>
            <ac:spMk id="11" creationId="{1B908CF4-7249-4B27-917E-9BD2290B2778}"/>
          </ac:spMkLst>
        </pc:spChg>
        <pc:spChg chg="add mod ord">
          <ac:chgData name="Tania Mason" userId="d1d38976329c3c84" providerId="LiveId" clId="{2592176C-7DAC-49D6-A565-14A9D629C9E2}" dt="2018-06-10T13:02:48.959" v="480" actId="167"/>
          <ac:spMkLst>
            <pc:docMk/>
            <pc:sldMk cId="3030052672" sldId="268"/>
            <ac:spMk id="12" creationId="{430994EA-05D1-497E-9D40-A34019F8C3CF}"/>
          </ac:spMkLst>
        </pc:spChg>
        <pc:spChg chg="add mod">
          <ac:chgData name="Tania Mason" userId="d1d38976329c3c84" providerId="LiveId" clId="{2592176C-7DAC-49D6-A565-14A9D629C9E2}" dt="2018-06-12T11:42:39.203" v="562" actId="1076"/>
          <ac:spMkLst>
            <pc:docMk/>
            <pc:sldMk cId="3030052672" sldId="268"/>
            <ac:spMk id="13" creationId="{D5EC48D4-17EC-4982-AF78-A78646367327}"/>
          </ac:spMkLst>
        </pc:spChg>
        <pc:spChg chg="add mod ord">
          <ac:chgData name="Tania Mason" userId="d1d38976329c3c84" providerId="LiveId" clId="{2592176C-7DAC-49D6-A565-14A9D629C9E2}" dt="2018-06-10T13:18:18.947" v="530" actId="207"/>
          <ac:spMkLst>
            <pc:docMk/>
            <pc:sldMk cId="3030052672" sldId="268"/>
            <ac:spMk id="14" creationId="{E08829A8-366D-4964-80FF-B1D19550A088}"/>
          </ac:spMkLst>
        </pc:spChg>
        <pc:spChg chg="add mod">
          <ac:chgData name="Tania Mason" userId="d1d38976329c3c84" providerId="LiveId" clId="{2592176C-7DAC-49D6-A565-14A9D629C9E2}" dt="2018-06-10T13:19:37.642" v="535" actId="14100"/>
          <ac:spMkLst>
            <pc:docMk/>
            <pc:sldMk cId="3030052672" sldId="268"/>
            <ac:spMk id="15" creationId="{F64C44A6-057D-406B-AA53-15973D543A04}"/>
          </ac:spMkLst>
        </pc:spChg>
        <pc:spChg chg="add mod ord">
          <ac:chgData name="Tania Mason" userId="d1d38976329c3c84" providerId="LiveId" clId="{2592176C-7DAC-49D6-A565-14A9D629C9E2}" dt="2018-06-10T13:20:12.433" v="542" actId="14100"/>
          <ac:spMkLst>
            <pc:docMk/>
            <pc:sldMk cId="3030052672" sldId="268"/>
            <ac:spMk id="16" creationId="{CDE39292-9900-4465-91D2-E3CEBE116707}"/>
          </ac:spMkLst>
        </pc:spChg>
      </pc:sldChg>
      <pc:sldChg chg="addSp modSp modAnim">
        <pc:chgData name="Tania Mason" userId="d1d38976329c3c84" providerId="LiveId" clId="{2592176C-7DAC-49D6-A565-14A9D629C9E2}" dt="2018-06-10T12:47:52.416" v="171" actId="20577"/>
        <pc:sldMkLst>
          <pc:docMk/>
          <pc:sldMk cId="1636787025" sldId="269"/>
        </pc:sldMkLst>
        <pc:spChg chg="mod">
          <ac:chgData name="Tania Mason" userId="d1d38976329c3c84" providerId="LiveId" clId="{2592176C-7DAC-49D6-A565-14A9D629C9E2}" dt="2018-06-10T12:45:30.479" v="126" actId="20577"/>
          <ac:spMkLst>
            <pc:docMk/>
            <pc:sldMk cId="1636787025" sldId="269"/>
            <ac:spMk id="2" creationId="{B137C8BB-E28F-4F7C-84ED-ECED40BF712F}"/>
          </ac:spMkLst>
        </pc:spChg>
        <pc:spChg chg="add mod">
          <ac:chgData name="Tania Mason" userId="d1d38976329c3c84" providerId="LiveId" clId="{2592176C-7DAC-49D6-A565-14A9D629C9E2}" dt="2018-06-10T12:46:49.860" v="148" actId="255"/>
          <ac:spMkLst>
            <pc:docMk/>
            <pc:sldMk cId="1636787025" sldId="269"/>
            <ac:spMk id="6" creationId="{0893B6B0-931D-4121-81E7-BC344F457763}"/>
          </ac:spMkLst>
        </pc:spChg>
        <pc:spChg chg="add mod">
          <ac:chgData name="Tania Mason" userId="d1d38976329c3c84" providerId="LiveId" clId="{2592176C-7DAC-49D6-A565-14A9D629C9E2}" dt="2018-06-10T12:47:35.064" v="168" actId="255"/>
          <ac:spMkLst>
            <pc:docMk/>
            <pc:sldMk cId="1636787025" sldId="269"/>
            <ac:spMk id="8" creationId="{049C2C0E-CBF2-4601-9F8C-026643AF5E50}"/>
          </ac:spMkLst>
        </pc:spChg>
        <pc:picChg chg="add mod">
          <ac:chgData name="Tania Mason" userId="d1d38976329c3c84" providerId="LiveId" clId="{2592176C-7DAC-49D6-A565-14A9D629C9E2}" dt="2018-06-10T12:46:01.856" v="132" actId="1076"/>
          <ac:picMkLst>
            <pc:docMk/>
            <pc:sldMk cId="1636787025" sldId="269"/>
            <ac:picMk id="5" creationId="{613B5BF5-81E7-4855-9C9D-9D415A8A479C}"/>
          </ac:picMkLst>
        </pc:picChg>
        <pc:picChg chg="mod">
          <ac:chgData name="Tania Mason" userId="d1d38976329c3c84" providerId="LiveId" clId="{2592176C-7DAC-49D6-A565-14A9D629C9E2}" dt="2018-06-10T12:46:06.417" v="133" actId="14100"/>
          <ac:picMkLst>
            <pc:docMk/>
            <pc:sldMk cId="1636787025" sldId="269"/>
            <ac:picMk id="7" creationId="{8044AD57-99A5-40E3-9BEE-A895E62A103B}"/>
          </ac:picMkLst>
        </pc:picChg>
      </pc:sldChg>
      <pc:sldChg chg="addSp modSp modAnim">
        <pc:chgData name="Tania Mason" userId="d1d38976329c3c84" providerId="LiveId" clId="{2592176C-7DAC-49D6-A565-14A9D629C9E2}" dt="2018-06-10T12:38:36.476" v="96" actId="20577"/>
        <pc:sldMkLst>
          <pc:docMk/>
          <pc:sldMk cId="583322895" sldId="270"/>
        </pc:sldMkLst>
        <pc:spChg chg="mod">
          <ac:chgData name="Tania Mason" userId="d1d38976329c3c84" providerId="LiveId" clId="{2592176C-7DAC-49D6-A565-14A9D629C9E2}" dt="2018-06-10T12:34:11.792" v="44" actId="20577"/>
          <ac:spMkLst>
            <pc:docMk/>
            <pc:sldMk cId="583322895" sldId="270"/>
            <ac:spMk id="2" creationId="{B137C8BB-E28F-4F7C-84ED-ECED40BF712F}"/>
          </ac:spMkLst>
        </pc:spChg>
        <pc:spChg chg="add mod">
          <ac:chgData name="Tania Mason" userId="d1d38976329c3c84" providerId="LiveId" clId="{2592176C-7DAC-49D6-A565-14A9D629C9E2}" dt="2018-06-10T12:37:20.252" v="87" actId="255"/>
          <ac:spMkLst>
            <pc:docMk/>
            <pc:sldMk cId="583322895" sldId="270"/>
            <ac:spMk id="6" creationId="{D0505CE4-9BDF-4A08-B670-5A3BD03973F9}"/>
          </ac:spMkLst>
        </pc:spChg>
        <pc:spChg chg="add mod">
          <ac:chgData name="Tania Mason" userId="d1d38976329c3c84" providerId="LiveId" clId="{2592176C-7DAC-49D6-A565-14A9D629C9E2}" dt="2018-06-10T12:38:27.187" v="94" actId="1076"/>
          <ac:spMkLst>
            <pc:docMk/>
            <pc:sldMk cId="583322895" sldId="270"/>
            <ac:spMk id="8" creationId="{6207C9E1-FFBE-4591-B4F4-8805FAFF64B9}"/>
          </ac:spMkLst>
        </pc:spChg>
        <pc:spChg chg="add mod">
          <ac:chgData name="Tania Mason" userId="d1d38976329c3c84" providerId="LiveId" clId="{2592176C-7DAC-49D6-A565-14A9D629C9E2}" dt="2018-06-10T12:37:52.731" v="92" actId="1076"/>
          <ac:spMkLst>
            <pc:docMk/>
            <pc:sldMk cId="583322895" sldId="270"/>
            <ac:spMk id="9" creationId="{3A84D7B4-AC45-4B07-B4D1-0E04A322994B}"/>
          </ac:spMkLst>
        </pc:spChg>
        <pc:picChg chg="add mod">
          <ac:chgData name="Tania Mason" userId="d1d38976329c3c84" providerId="LiveId" clId="{2592176C-7DAC-49D6-A565-14A9D629C9E2}" dt="2018-06-10T12:37:40.012" v="90" actId="14100"/>
          <ac:picMkLst>
            <pc:docMk/>
            <pc:sldMk cId="583322895" sldId="270"/>
            <ac:picMk id="5" creationId="{75453F03-C215-4DB4-ADBD-E416B81C2AF8}"/>
          </ac:picMkLst>
        </pc:picChg>
      </pc:sldChg>
      <pc:sldChg chg="addSp modSp modAnim">
        <pc:chgData name="Tania Mason" userId="d1d38976329c3c84" providerId="LiveId" clId="{2592176C-7DAC-49D6-A565-14A9D629C9E2}" dt="2018-06-12T17:15:57.531" v="4757" actId="1076"/>
        <pc:sldMkLst>
          <pc:docMk/>
          <pc:sldMk cId="4022223772" sldId="271"/>
        </pc:sldMkLst>
        <pc:spChg chg="mod">
          <ac:chgData name="Tania Mason" userId="d1d38976329c3c84" providerId="LiveId" clId="{2592176C-7DAC-49D6-A565-14A9D629C9E2}" dt="2018-06-12T17:14:23.930" v="4752" actId="164"/>
          <ac:spMkLst>
            <pc:docMk/>
            <pc:sldMk cId="4022223772" sldId="271"/>
            <ac:spMk id="3" creationId="{7892A0A4-D28C-354F-9A28-C1D07D008403}"/>
          </ac:spMkLst>
        </pc:spChg>
        <pc:spChg chg="mod">
          <ac:chgData name="Tania Mason" userId="d1d38976329c3c84" providerId="LiveId" clId="{2592176C-7DAC-49D6-A565-14A9D629C9E2}" dt="2018-06-12T17:14:03.457" v="4750" actId="164"/>
          <ac:spMkLst>
            <pc:docMk/>
            <pc:sldMk cId="4022223772" sldId="271"/>
            <ac:spMk id="12" creationId="{E690EE02-D9FC-42D1-B2B2-1C67A7DE6B35}"/>
          </ac:spMkLst>
        </pc:spChg>
        <pc:spChg chg="mod">
          <ac:chgData name="Tania Mason" userId="d1d38976329c3c84" providerId="LiveId" clId="{2592176C-7DAC-49D6-A565-14A9D629C9E2}" dt="2018-06-12T17:14:16.397" v="4751" actId="164"/>
          <ac:spMkLst>
            <pc:docMk/>
            <pc:sldMk cId="4022223772" sldId="271"/>
            <ac:spMk id="13" creationId="{7C15EE71-F9FF-4900-97BE-32D494950AF2}"/>
          </ac:spMkLst>
        </pc:spChg>
        <pc:spChg chg="mod">
          <ac:chgData name="Tania Mason" userId="d1d38976329c3c84" providerId="LiveId" clId="{2592176C-7DAC-49D6-A565-14A9D629C9E2}" dt="2018-06-12T17:14:31.056" v="4753" actId="164"/>
          <ac:spMkLst>
            <pc:docMk/>
            <pc:sldMk cId="4022223772" sldId="271"/>
            <ac:spMk id="16" creationId="{A1DCB0DC-AA84-4440-96EF-B97D5067CBFE}"/>
          </ac:spMkLst>
        </pc:spChg>
        <pc:grpChg chg="add mod">
          <ac:chgData name="Tania Mason" userId="d1d38976329c3c84" providerId="LiveId" clId="{2592176C-7DAC-49D6-A565-14A9D629C9E2}" dt="2018-06-12T17:14:03.457" v="4750" actId="164"/>
          <ac:grpSpMkLst>
            <pc:docMk/>
            <pc:sldMk cId="4022223772" sldId="271"/>
            <ac:grpSpMk id="4" creationId="{21683524-0F88-4057-89F6-54365CB46AB0}"/>
          </ac:grpSpMkLst>
        </pc:grpChg>
        <pc:grpChg chg="add mod">
          <ac:chgData name="Tania Mason" userId="d1d38976329c3c84" providerId="LiveId" clId="{2592176C-7DAC-49D6-A565-14A9D629C9E2}" dt="2018-06-12T17:14:16.397" v="4751" actId="164"/>
          <ac:grpSpMkLst>
            <pc:docMk/>
            <pc:sldMk cId="4022223772" sldId="271"/>
            <ac:grpSpMk id="6" creationId="{A766CA98-BE98-46D8-A6B1-DEF4277A1BA5}"/>
          </ac:grpSpMkLst>
        </pc:grpChg>
        <pc:grpChg chg="add mod">
          <ac:chgData name="Tania Mason" userId="d1d38976329c3c84" providerId="LiveId" clId="{2592176C-7DAC-49D6-A565-14A9D629C9E2}" dt="2018-06-12T17:14:23.930" v="4752" actId="164"/>
          <ac:grpSpMkLst>
            <pc:docMk/>
            <pc:sldMk cId="4022223772" sldId="271"/>
            <ac:grpSpMk id="9" creationId="{9C4540F0-BC6A-4ADE-BC50-FCC5C6D38B35}"/>
          </ac:grpSpMkLst>
        </pc:grpChg>
        <pc:grpChg chg="add mod">
          <ac:chgData name="Tania Mason" userId="d1d38976329c3c84" providerId="LiveId" clId="{2592176C-7DAC-49D6-A565-14A9D629C9E2}" dt="2018-06-12T17:14:31.056" v="4753" actId="164"/>
          <ac:grpSpMkLst>
            <pc:docMk/>
            <pc:sldMk cId="4022223772" sldId="271"/>
            <ac:grpSpMk id="14" creationId="{A97EA657-7158-48C7-BB3E-CB63B401B148}"/>
          </ac:grpSpMkLst>
        </pc:grpChg>
        <pc:picChg chg="mod">
          <ac:chgData name="Tania Mason" userId="d1d38976329c3c84" providerId="LiveId" clId="{2592176C-7DAC-49D6-A565-14A9D629C9E2}" dt="2018-06-12T17:14:03.457" v="4750" actId="164"/>
          <ac:picMkLst>
            <pc:docMk/>
            <pc:sldMk cId="4022223772" sldId="271"/>
            <ac:picMk id="5" creationId="{E3F34167-DDE3-4950-A30A-854D3EBDAD6D}"/>
          </ac:picMkLst>
        </pc:picChg>
        <pc:picChg chg="mod">
          <ac:chgData name="Tania Mason" userId="d1d38976329c3c84" providerId="LiveId" clId="{2592176C-7DAC-49D6-A565-14A9D629C9E2}" dt="2018-06-12T17:14:16.397" v="4751" actId="164"/>
          <ac:picMkLst>
            <pc:docMk/>
            <pc:sldMk cId="4022223772" sldId="271"/>
            <ac:picMk id="8" creationId="{6DDDF306-C57C-4C9A-9729-96D85A3FED89}"/>
          </ac:picMkLst>
        </pc:picChg>
        <pc:picChg chg="mod">
          <ac:chgData name="Tania Mason" userId="d1d38976329c3c84" providerId="LiveId" clId="{2592176C-7DAC-49D6-A565-14A9D629C9E2}" dt="2018-06-12T17:14:23.930" v="4752" actId="164"/>
          <ac:picMkLst>
            <pc:docMk/>
            <pc:sldMk cId="4022223772" sldId="271"/>
            <ac:picMk id="10" creationId="{6B368198-6055-47BE-AED5-FF2AF123AFEF}"/>
          </ac:picMkLst>
        </pc:picChg>
        <pc:picChg chg="mod">
          <ac:chgData name="Tania Mason" userId="d1d38976329c3c84" providerId="LiveId" clId="{2592176C-7DAC-49D6-A565-14A9D629C9E2}" dt="2018-06-12T17:14:31.056" v="4753" actId="164"/>
          <ac:picMkLst>
            <pc:docMk/>
            <pc:sldMk cId="4022223772" sldId="271"/>
            <ac:picMk id="15" creationId="{D3E34929-38D3-41BC-9BDE-5F95FE8C680B}"/>
          </ac:picMkLst>
        </pc:picChg>
      </pc:sldChg>
      <pc:sldChg chg="addSp modSp add modAnim">
        <pc:chgData name="Tania Mason" userId="d1d38976329c3c84" providerId="LiveId" clId="{2592176C-7DAC-49D6-A565-14A9D629C9E2}" dt="2018-06-12T13:32:25.481" v="1872" actId="313"/>
        <pc:sldMkLst>
          <pc:docMk/>
          <pc:sldMk cId="914812993" sldId="272"/>
        </pc:sldMkLst>
        <pc:spChg chg="mod">
          <ac:chgData name="Tania Mason" userId="d1d38976329c3c84" providerId="LiveId" clId="{2592176C-7DAC-49D6-A565-14A9D629C9E2}" dt="2018-06-12T13:28:44.259" v="1769" actId="20577"/>
          <ac:spMkLst>
            <pc:docMk/>
            <pc:sldMk cId="914812993" sldId="272"/>
            <ac:spMk id="2" creationId="{B137C8BB-E28F-4F7C-84ED-ECED40BF712F}"/>
          </ac:spMkLst>
        </pc:spChg>
        <pc:spChg chg="add mod">
          <ac:chgData name="Tania Mason" userId="d1d38976329c3c84" providerId="LiveId" clId="{2592176C-7DAC-49D6-A565-14A9D629C9E2}" dt="2018-06-12T13:31:00.617" v="1865" actId="255"/>
          <ac:spMkLst>
            <pc:docMk/>
            <pc:sldMk cId="914812993" sldId="272"/>
            <ac:spMk id="6" creationId="{826CAD35-86F2-4239-865B-120FE42423FF}"/>
          </ac:spMkLst>
        </pc:spChg>
        <pc:spChg chg="add mod">
          <ac:chgData name="Tania Mason" userId="d1d38976329c3c84" providerId="LiveId" clId="{2592176C-7DAC-49D6-A565-14A9D629C9E2}" dt="2018-06-12T13:32:25.481" v="1872" actId="313"/>
          <ac:spMkLst>
            <pc:docMk/>
            <pc:sldMk cId="914812993" sldId="272"/>
            <ac:spMk id="8" creationId="{F149C260-FE5B-4164-B16F-0A9CFEBB5673}"/>
          </ac:spMkLst>
        </pc:spChg>
        <pc:picChg chg="add mod">
          <ac:chgData name="Tania Mason" userId="d1d38976329c3c84" providerId="LiveId" clId="{2592176C-7DAC-49D6-A565-14A9D629C9E2}" dt="2018-06-12T13:30:48.345" v="1863" actId="14100"/>
          <ac:picMkLst>
            <pc:docMk/>
            <pc:sldMk cId="914812993" sldId="272"/>
            <ac:picMk id="5" creationId="{6B2BFB7B-EF35-4BA2-BE0A-EE4593BB22F0}"/>
          </ac:picMkLst>
        </pc:picChg>
      </pc:sldChg>
      <pc:sldChg chg="addSp delSp modSp add modAnim">
        <pc:chgData name="Tania Mason" userId="d1d38976329c3c84" providerId="LiveId" clId="{2592176C-7DAC-49D6-A565-14A9D629C9E2}" dt="2018-06-12T13:27:10" v="1757" actId="1076"/>
        <pc:sldMkLst>
          <pc:docMk/>
          <pc:sldMk cId="2494585359" sldId="273"/>
        </pc:sldMkLst>
        <pc:spChg chg="mod">
          <ac:chgData name="Tania Mason" userId="d1d38976329c3c84" providerId="LiveId" clId="{2592176C-7DAC-49D6-A565-14A9D629C9E2}" dt="2018-06-12T12:11:01.618" v="1554" actId="20577"/>
          <ac:spMkLst>
            <pc:docMk/>
            <pc:sldMk cId="2494585359" sldId="273"/>
            <ac:spMk id="2" creationId="{B137C8BB-E28F-4F7C-84ED-ECED40BF712F}"/>
          </ac:spMkLst>
        </pc:spChg>
        <pc:spChg chg="add mod">
          <ac:chgData name="Tania Mason" userId="d1d38976329c3c84" providerId="LiveId" clId="{2592176C-7DAC-49D6-A565-14A9D629C9E2}" dt="2018-06-12T13:27:10" v="1757" actId="1076"/>
          <ac:spMkLst>
            <pc:docMk/>
            <pc:sldMk cId="2494585359" sldId="273"/>
            <ac:spMk id="4" creationId="{76A0AF83-93F4-46A1-96D4-30E17EE3D90B}"/>
          </ac:spMkLst>
        </pc:spChg>
        <pc:spChg chg="add mod">
          <ac:chgData name="Tania Mason" userId="d1d38976329c3c84" providerId="LiveId" clId="{2592176C-7DAC-49D6-A565-14A9D629C9E2}" dt="2018-06-12T13:24:56.270" v="1744" actId="164"/>
          <ac:spMkLst>
            <pc:docMk/>
            <pc:sldMk cId="2494585359" sldId="273"/>
            <ac:spMk id="24" creationId="{881F2CB4-C1DB-4188-BEBA-CEF903549E94}"/>
          </ac:spMkLst>
        </pc:spChg>
        <pc:spChg chg="add mod">
          <ac:chgData name="Tania Mason" userId="d1d38976329c3c84" providerId="LiveId" clId="{2592176C-7DAC-49D6-A565-14A9D629C9E2}" dt="2018-06-12T13:25:09.054" v="1746" actId="164"/>
          <ac:spMkLst>
            <pc:docMk/>
            <pc:sldMk cId="2494585359" sldId="273"/>
            <ac:spMk id="25" creationId="{4DFB9CA3-3719-4928-823C-E988F8953868}"/>
          </ac:spMkLst>
        </pc:spChg>
        <pc:spChg chg="add mod">
          <ac:chgData name="Tania Mason" userId="d1d38976329c3c84" providerId="LiveId" clId="{2592176C-7DAC-49D6-A565-14A9D629C9E2}" dt="2018-06-12T13:24:42.203" v="1742" actId="164"/>
          <ac:spMkLst>
            <pc:docMk/>
            <pc:sldMk cId="2494585359" sldId="273"/>
            <ac:spMk id="26" creationId="{0968897E-384A-4A6A-8F40-336105E23621}"/>
          </ac:spMkLst>
        </pc:spChg>
        <pc:spChg chg="add mod">
          <ac:chgData name="Tania Mason" userId="d1d38976329c3c84" providerId="LiveId" clId="{2592176C-7DAC-49D6-A565-14A9D629C9E2}" dt="2018-06-12T13:24:18.151" v="1739" actId="164"/>
          <ac:spMkLst>
            <pc:docMk/>
            <pc:sldMk cId="2494585359" sldId="273"/>
            <ac:spMk id="27" creationId="{FF7D450A-070F-4A4F-B9F5-0D9759F50A27}"/>
          </ac:spMkLst>
        </pc:spChg>
        <pc:spChg chg="add mod">
          <ac:chgData name="Tania Mason" userId="d1d38976329c3c84" providerId="LiveId" clId="{2592176C-7DAC-49D6-A565-14A9D629C9E2}" dt="2018-06-12T13:25:02.920" v="1745" actId="164"/>
          <ac:spMkLst>
            <pc:docMk/>
            <pc:sldMk cId="2494585359" sldId="273"/>
            <ac:spMk id="28" creationId="{314FA7FE-27B7-4C29-A79D-E55DC7722BF8}"/>
          </ac:spMkLst>
        </pc:spChg>
        <pc:spChg chg="add del mod">
          <ac:chgData name="Tania Mason" userId="d1d38976329c3c84" providerId="LiveId" clId="{2592176C-7DAC-49D6-A565-14A9D629C9E2}" dt="2018-06-12T13:10:26.459" v="1630" actId="1076"/>
          <ac:spMkLst>
            <pc:docMk/>
            <pc:sldMk cId="2494585359" sldId="273"/>
            <ac:spMk id="29" creationId="{0D515B75-D38C-4DD3-92CB-C7A7AA3642F8}"/>
          </ac:spMkLst>
        </pc:spChg>
        <pc:spChg chg="add mod">
          <ac:chgData name="Tania Mason" userId="d1d38976329c3c84" providerId="LiveId" clId="{2592176C-7DAC-49D6-A565-14A9D629C9E2}" dt="2018-06-12T13:24:27.922" v="1740" actId="164"/>
          <ac:spMkLst>
            <pc:docMk/>
            <pc:sldMk cId="2494585359" sldId="273"/>
            <ac:spMk id="30" creationId="{68833EBF-E207-4341-A3AA-37D5FAB28B20}"/>
          </ac:spMkLst>
        </pc:spChg>
        <pc:spChg chg="add mod">
          <ac:chgData name="Tania Mason" userId="d1d38976329c3c84" providerId="LiveId" clId="{2592176C-7DAC-49D6-A565-14A9D629C9E2}" dt="2018-06-12T13:24:35.536" v="1741" actId="164"/>
          <ac:spMkLst>
            <pc:docMk/>
            <pc:sldMk cId="2494585359" sldId="273"/>
            <ac:spMk id="31" creationId="{9D2121EB-71C2-4EC5-B7B7-8404DF6FD347}"/>
          </ac:spMkLst>
        </pc:spChg>
        <pc:spChg chg="add mod">
          <ac:chgData name="Tania Mason" userId="d1d38976329c3c84" providerId="LiveId" clId="{2592176C-7DAC-49D6-A565-14A9D629C9E2}" dt="2018-06-12T13:24:49.019" v="1743" actId="164"/>
          <ac:spMkLst>
            <pc:docMk/>
            <pc:sldMk cId="2494585359" sldId="273"/>
            <ac:spMk id="32" creationId="{809CC9B2-C58B-410C-8AB9-069DEF68C931}"/>
          </ac:spMkLst>
        </pc:spChg>
        <pc:spChg chg="add mod">
          <ac:chgData name="Tania Mason" userId="d1d38976329c3c84" providerId="LiveId" clId="{2592176C-7DAC-49D6-A565-14A9D629C9E2}" dt="2018-06-12T13:24:02.614" v="1737" actId="164"/>
          <ac:spMkLst>
            <pc:docMk/>
            <pc:sldMk cId="2494585359" sldId="273"/>
            <ac:spMk id="33" creationId="{B18BA6E6-D373-4D7E-92BC-9C89CF087A42}"/>
          </ac:spMkLst>
        </pc:spChg>
        <pc:grpChg chg="add mod">
          <ac:chgData name="Tania Mason" userId="d1d38976329c3c84" providerId="LiveId" clId="{2592176C-7DAC-49D6-A565-14A9D629C9E2}" dt="2018-06-12T13:24:09.639" v="1738" actId="14100"/>
          <ac:grpSpMkLst>
            <pc:docMk/>
            <pc:sldMk cId="2494585359" sldId="273"/>
            <ac:grpSpMk id="34" creationId="{12594026-F0AF-498F-8CB9-3DF4A2C9B195}"/>
          </ac:grpSpMkLst>
        </pc:grpChg>
        <pc:grpChg chg="add mod">
          <ac:chgData name="Tania Mason" userId="d1d38976329c3c84" providerId="LiveId" clId="{2592176C-7DAC-49D6-A565-14A9D629C9E2}" dt="2018-06-12T13:24:18.151" v="1739" actId="164"/>
          <ac:grpSpMkLst>
            <pc:docMk/>
            <pc:sldMk cId="2494585359" sldId="273"/>
            <ac:grpSpMk id="35" creationId="{D6E44878-0F16-4D8A-9F96-EB0BA75880F0}"/>
          </ac:grpSpMkLst>
        </pc:grpChg>
        <pc:grpChg chg="add mod">
          <ac:chgData name="Tania Mason" userId="d1d38976329c3c84" providerId="LiveId" clId="{2592176C-7DAC-49D6-A565-14A9D629C9E2}" dt="2018-06-12T13:24:27.922" v="1740" actId="164"/>
          <ac:grpSpMkLst>
            <pc:docMk/>
            <pc:sldMk cId="2494585359" sldId="273"/>
            <ac:grpSpMk id="36" creationId="{FF1F9734-C6D4-4882-8428-C04FA974A10A}"/>
          </ac:grpSpMkLst>
        </pc:grpChg>
        <pc:grpChg chg="add mod">
          <ac:chgData name="Tania Mason" userId="d1d38976329c3c84" providerId="LiveId" clId="{2592176C-7DAC-49D6-A565-14A9D629C9E2}" dt="2018-06-12T13:24:35.536" v="1741" actId="164"/>
          <ac:grpSpMkLst>
            <pc:docMk/>
            <pc:sldMk cId="2494585359" sldId="273"/>
            <ac:grpSpMk id="37" creationId="{88BBD01C-2EB3-4932-8965-5EDE47D0FD3E}"/>
          </ac:grpSpMkLst>
        </pc:grpChg>
        <pc:grpChg chg="add mod">
          <ac:chgData name="Tania Mason" userId="d1d38976329c3c84" providerId="LiveId" clId="{2592176C-7DAC-49D6-A565-14A9D629C9E2}" dt="2018-06-12T13:24:42.203" v="1742" actId="164"/>
          <ac:grpSpMkLst>
            <pc:docMk/>
            <pc:sldMk cId="2494585359" sldId="273"/>
            <ac:grpSpMk id="38" creationId="{D8B4D36D-EB6A-43CD-8661-3E44AFDCD7DF}"/>
          </ac:grpSpMkLst>
        </pc:grpChg>
        <pc:grpChg chg="add mod">
          <ac:chgData name="Tania Mason" userId="d1d38976329c3c84" providerId="LiveId" clId="{2592176C-7DAC-49D6-A565-14A9D629C9E2}" dt="2018-06-12T13:24:49.019" v="1743" actId="164"/>
          <ac:grpSpMkLst>
            <pc:docMk/>
            <pc:sldMk cId="2494585359" sldId="273"/>
            <ac:grpSpMk id="39" creationId="{FC23712E-7A5D-4C65-9C1A-3DB6A6670050}"/>
          </ac:grpSpMkLst>
        </pc:grpChg>
        <pc:grpChg chg="add mod">
          <ac:chgData name="Tania Mason" userId="d1d38976329c3c84" providerId="LiveId" clId="{2592176C-7DAC-49D6-A565-14A9D629C9E2}" dt="2018-06-12T13:24:56.270" v="1744" actId="164"/>
          <ac:grpSpMkLst>
            <pc:docMk/>
            <pc:sldMk cId="2494585359" sldId="273"/>
            <ac:grpSpMk id="40" creationId="{9901C150-BD08-40AC-B723-F344D96F85B8}"/>
          </ac:grpSpMkLst>
        </pc:grpChg>
        <pc:grpChg chg="add mod">
          <ac:chgData name="Tania Mason" userId="d1d38976329c3c84" providerId="LiveId" clId="{2592176C-7DAC-49D6-A565-14A9D629C9E2}" dt="2018-06-12T13:25:02.920" v="1745" actId="164"/>
          <ac:grpSpMkLst>
            <pc:docMk/>
            <pc:sldMk cId="2494585359" sldId="273"/>
            <ac:grpSpMk id="41" creationId="{247049DC-7B7C-47F2-A7B2-1E7A84B92196}"/>
          </ac:grpSpMkLst>
        </pc:grpChg>
        <pc:grpChg chg="add mod">
          <ac:chgData name="Tania Mason" userId="d1d38976329c3c84" providerId="LiveId" clId="{2592176C-7DAC-49D6-A565-14A9D629C9E2}" dt="2018-06-12T13:25:09.054" v="1746" actId="164"/>
          <ac:grpSpMkLst>
            <pc:docMk/>
            <pc:sldMk cId="2494585359" sldId="273"/>
            <ac:grpSpMk id="42" creationId="{90816784-DF2A-4178-9C4C-D92A2A755712}"/>
          </ac:grpSpMkLst>
        </pc:grpChg>
        <pc:picChg chg="add mod">
          <ac:chgData name="Tania Mason" userId="d1d38976329c3c84" providerId="LiveId" clId="{2592176C-7DAC-49D6-A565-14A9D629C9E2}" dt="2018-06-12T13:24:49.019" v="1743" actId="164"/>
          <ac:picMkLst>
            <pc:docMk/>
            <pc:sldMk cId="2494585359" sldId="273"/>
            <ac:picMk id="6" creationId="{45579814-82EA-426F-A50F-D43E2FFF5031}"/>
          </ac:picMkLst>
        </pc:picChg>
        <pc:picChg chg="add mod">
          <ac:chgData name="Tania Mason" userId="d1d38976329c3c84" providerId="LiveId" clId="{2592176C-7DAC-49D6-A565-14A9D629C9E2}" dt="2018-06-12T13:24:35.536" v="1741" actId="164"/>
          <ac:picMkLst>
            <pc:docMk/>
            <pc:sldMk cId="2494585359" sldId="273"/>
            <ac:picMk id="9" creationId="{E3E86F12-1025-4BF9-BB55-0E2271E25762}"/>
          </ac:picMkLst>
        </pc:picChg>
        <pc:picChg chg="add mod">
          <ac:chgData name="Tania Mason" userId="d1d38976329c3c84" providerId="LiveId" clId="{2592176C-7DAC-49D6-A565-14A9D629C9E2}" dt="2018-06-12T13:25:09.054" v="1746" actId="164"/>
          <ac:picMkLst>
            <pc:docMk/>
            <pc:sldMk cId="2494585359" sldId="273"/>
            <ac:picMk id="11" creationId="{3C9696A4-AFFD-4027-A631-50E8B6077A72}"/>
          </ac:picMkLst>
        </pc:picChg>
        <pc:picChg chg="add mod">
          <ac:chgData name="Tania Mason" userId="d1d38976329c3c84" providerId="LiveId" clId="{2592176C-7DAC-49D6-A565-14A9D629C9E2}" dt="2018-06-12T13:24:56.270" v="1744" actId="164"/>
          <ac:picMkLst>
            <pc:docMk/>
            <pc:sldMk cId="2494585359" sldId="273"/>
            <ac:picMk id="13" creationId="{1617FC70-3D7D-4CD3-8E82-29044A9E3E8A}"/>
          </ac:picMkLst>
        </pc:picChg>
        <pc:picChg chg="add mod">
          <ac:chgData name="Tania Mason" userId="d1d38976329c3c84" providerId="LiveId" clId="{2592176C-7DAC-49D6-A565-14A9D629C9E2}" dt="2018-06-12T13:24:02.614" v="1737" actId="164"/>
          <ac:picMkLst>
            <pc:docMk/>
            <pc:sldMk cId="2494585359" sldId="273"/>
            <ac:picMk id="15" creationId="{3E55DF78-92E2-4381-A9BD-8010CCE02284}"/>
          </ac:picMkLst>
        </pc:picChg>
        <pc:picChg chg="add mod">
          <ac:chgData name="Tania Mason" userId="d1d38976329c3c84" providerId="LiveId" clId="{2592176C-7DAC-49D6-A565-14A9D629C9E2}" dt="2018-06-12T13:25:02.920" v="1745" actId="164"/>
          <ac:picMkLst>
            <pc:docMk/>
            <pc:sldMk cId="2494585359" sldId="273"/>
            <ac:picMk id="17" creationId="{9DEAC96D-0A8A-45F9-93BA-2DE02E2E32D2}"/>
          </ac:picMkLst>
        </pc:picChg>
        <pc:picChg chg="add mod">
          <ac:chgData name="Tania Mason" userId="d1d38976329c3c84" providerId="LiveId" clId="{2592176C-7DAC-49D6-A565-14A9D629C9E2}" dt="2018-06-12T13:24:27.922" v="1740" actId="164"/>
          <ac:picMkLst>
            <pc:docMk/>
            <pc:sldMk cId="2494585359" sldId="273"/>
            <ac:picMk id="19" creationId="{D10B123E-464D-4561-B4CF-127427100220}"/>
          </ac:picMkLst>
        </pc:picChg>
        <pc:picChg chg="add mod">
          <ac:chgData name="Tania Mason" userId="d1d38976329c3c84" providerId="LiveId" clId="{2592176C-7DAC-49D6-A565-14A9D629C9E2}" dt="2018-06-12T13:24:18.151" v="1739" actId="164"/>
          <ac:picMkLst>
            <pc:docMk/>
            <pc:sldMk cId="2494585359" sldId="273"/>
            <ac:picMk id="21" creationId="{C225D2FF-690F-4B7E-A010-D515ABDEBC27}"/>
          </ac:picMkLst>
        </pc:picChg>
        <pc:picChg chg="add mod">
          <ac:chgData name="Tania Mason" userId="d1d38976329c3c84" providerId="LiveId" clId="{2592176C-7DAC-49D6-A565-14A9D629C9E2}" dt="2018-06-12T13:24:42.203" v="1742" actId="164"/>
          <ac:picMkLst>
            <pc:docMk/>
            <pc:sldMk cId="2494585359" sldId="273"/>
            <ac:picMk id="23" creationId="{0BCE594B-535A-438F-B03D-58CB1A8FFDAE}"/>
          </ac:picMkLst>
        </pc:picChg>
      </pc:sldChg>
      <pc:sldChg chg="addSp modSp add modAnim">
        <pc:chgData name="Tania Mason" userId="d1d38976329c3c84" providerId="LiveId" clId="{2592176C-7DAC-49D6-A565-14A9D629C9E2}" dt="2018-06-12T12:10:42.902" v="1534" actId="20577"/>
        <pc:sldMkLst>
          <pc:docMk/>
          <pc:sldMk cId="1277443747" sldId="274"/>
        </pc:sldMkLst>
        <pc:spChg chg="mod">
          <ac:chgData name="Tania Mason" userId="d1d38976329c3c84" providerId="LiveId" clId="{2592176C-7DAC-49D6-A565-14A9D629C9E2}" dt="2018-06-12T12:08:46.805" v="1519" actId="20577"/>
          <ac:spMkLst>
            <pc:docMk/>
            <pc:sldMk cId="1277443747" sldId="274"/>
            <ac:spMk id="2" creationId="{B137C8BB-E28F-4F7C-84ED-ECED40BF712F}"/>
          </ac:spMkLst>
        </pc:spChg>
        <pc:spChg chg="add mod">
          <ac:chgData name="Tania Mason" userId="d1d38976329c3c84" providerId="LiveId" clId="{2592176C-7DAC-49D6-A565-14A9D629C9E2}" dt="2018-06-12T12:10:42.902" v="1534" actId="20577"/>
          <ac:spMkLst>
            <pc:docMk/>
            <pc:sldMk cId="1277443747" sldId="274"/>
            <ac:spMk id="4" creationId="{39EE6EEE-7E8E-424F-97E7-EF59178A2EFC}"/>
          </ac:spMkLst>
        </pc:spChg>
      </pc:sldChg>
      <pc:sldChg chg="addSp delSp modSp add delAnim modAnim">
        <pc:chgData name="Tania Mason" userId="d1d38976329c3c84" providerId="LiveId" clId="{2592176C-7DAC-49D6-A565-14A9D629C9E2}" dt="2018-06-12T14:06:18.375" v="2397" actId="1076"/>
        <pc:sldMkLst>
          <pc:docMk/>
          <pc:sldMk cId="124179388" sldId="275"/>
        </pc:sldMkLst>
        <pc:spChg chg="mod">
          <ac:chgData name="Tania Mason" userId="d1d38976329c3c84" providerId="LiveId" clId="{2592176C-7DAC-49D6-A565-14A9D629C9E2}" dt="2018-06-12T13:52:10.663" v="1933" actId="20577"/>
          <ac:spMkLst>
            <pc:docMk/>
            <pc:sldMk cId="124179388" sldId="275"/>
            <ac:spMk id="2" creationId="{B137C8BB-E28F-4F7C-84ED-ECED40BF712F}"/>
          </ac:spMkLst>
        </pc:spChg>
        <pc:spChg chg="add mod">
          <ac:chgData name="Tania Mason" userId="d1d38976329c3c84" providerId="LiveId" clId="{2592176C-7DAC-49D6-A565-14A9D629C9E2}" dt="2018-06-12T14:03:49.215" v="2385" actId="20577"/>
          <ac:spMkLst>
            <pc:docMk/>
            <pc:sldMk cId="124179388" sldId="275"/>
            <ac:spMk id="4" creationId="{C86FEDCE-220E-4AD6-9B05-4673A0F7897C}"/>
          </ac:spMkLst>
        </pc:spChg>
        <pc:spChg chg="del mod">
          <ac:chgData name="Tania Mason" userId="d1d38976329c3c84" providerId="LiveId" clId="{2592176C-7DAC-49D6-A565-14A9D629C9E2}" dt="2018-06-12T13:50:38.608" v="1903" actId="1076"/>
          <ac:spMkLst>
            <pc:docMk/>
            <pc:sldMk cId="124179388" sldId="275"/>
            <ac:spMk id="5" creationId="{F3F542D9-9825-4F15-9748-BFF9D4905E78}"/>
          </ac:spMkLst>
        </pc:spChg>
        <pc:spChg chg="add mod">
          <ac:chgData name="Tania Mason" userId="d1d38976329c3c84" providerId="LiveId" clId="{2592176C-7DAC-49D6-A565-14A9D629C9E2}" dt="2018-06-12T14:04:15.329" v="2388" actId="207"/>
          <ac:spMkLst>
            <pc:docMk/>
            <pc:sldMk cId="124179388" sldId="275"/>
            <ac:spMk id="6" creationId="{8BD8E383-D366-45F5-9047-A3D87CE28DD2}"/>
          </ac:spMkLst>
        </pc:spChg>
        <pc:spChg chg="add mod">
          <ac:chgData name="Tania Mason" userId="d1d38976329c3c84" providerId="LiveId" clId="{2592176C-7DAC-49D6-A565-14A9D629C9E2}" dt="2018-06-12T14:02:23.709" v="2294" actId="14100"/>
          <ac:spMkLst>
            <pc:docMk/>
            <pc:sldMk cId="124179388" sldId="275"/>
            <ac:spMk id="8" creationId="{0EFE5418-CA92-45A8-9AF2-56892F465D56}"/>
          </ac:spMkLst>
        </pc:spChg>
        <pc:spChg chg="add mod">
          <ac:chgData name="Tania Mason" userId="d1d38976329c3c84" providerId="LiveId" clId="{2592176C-7DAC-49D6-A565-14A9D629C9E2}" dt="2018-06-12T14:04:32.368" v="2390" actId="207"/>
          <ac:spMkLst>
            <pc:docMk/>
            <pc:sldMk cId="124179388" sldId="275"/>
            <ac:spMk id="9" creationId="{045CBC4B-DDFA-4307-8E17-8BADE0D0CB97}"/>
          </ac:spMkLst>
        </pc:spChg>
        <pc:spChg chg="add mod">
          <ac:chgData name="Tania Mason" userId="d1d38976329c3c84" providerId="LiveId" clId="{2592176C-7DAC-49D6-A565-14A9D629C9E2}" dt="2018-06-12T14:05:05.656" v="2391" actId="207"/>
          <ac:spMkLst>
            <pc:docMk/>
            <pc:sldMk cId="124179388" sldId="275"/>
            <ac:spMk id="10" creationId="{2066571E-D6B6-4607-86DC-0687A4DBCDB6}"/>
          </ac:spMkLst>
        </pc:spChg>
        <pc:spChg chg="add mod">
          <ac:chgData name="Tania Mason" userId="d1d38976329c3c84" providerId="LiveId" clId="{2592176C-7DAC-49D6-A565-14A9D629C9E2}" dt="2018-06-12T14:04:25.090" v="2389" actId="207"/>
          <ac:spMkLst>
            <pc:docMk/>
            <pc:sldMk cId="124179388" sldId="275"/>
            <ac:spMk id="11" creationId="{CC2D3F89-6DB9-49E1-9466-8A3E44F33DF8}"/>
          </ac:spMkLst>
        </pc:spChg>
        <pc:spChg chg="add mod">
          <ac:chgData name="Tania Mason" userId="d1d38976329c3c84" providerId="LiveId" clId="{2592176C-7DAC-49D6-A565-14A9D629C9E2}" dt="2018-06-12T14:03:58.919" v="2386" actId="207"/>
          <ac:spMkLst>
            <pc:docMk/>
            <pc:sldMk cId="124179388" sldId="275"/>
            <ac:spMk id="12" creationId="{3C5603C5-F596-4BC6-B4DB-B6EBF661621C}"/>
          </ac:spMkLst>
        </pc:spChg>
      </pc:sldChg>
      <pc:sldChg chg="addSp modSp add ord modAnim">
        <pc:chgData name="Tania Mason" userId="d1d38976329c3c84" providerId="LiveId" clId="{2592176C-7DAC-49D6-A565-14A9D629C9E2}" dt="2018-06-12T17:20:34.175" v="4782" actId="1076"/>
        <pc:sldMkLst>
          <pc:docMk/>
          <pc:sldMk cId="4275211177" sldId="276"/>
        </pc:sldMkLst>
        <pc:spChg chg="mod">
          <ac:chgData name="Tania Mason" userId="d1d38976329c3c84" providerId="LiveId" clId="{2592176C-7DAC-49D6-A565-14A9D629C9E2}" dt="2018-06-12T16:02:26.599" v="3431" actId="20577"/>
          <ac:spMkLst>
            <pc:docMk/>
            <pc:sldMk cId="4275211177" sldId="276"/>
            <ac:spMk id="2" creationId="{B137C8BB-E28F-4F7C-84ED-ECED40BF712F}"/>
          </ac:spMkLst>
        </pc:spChg>
        <pc:spChg chg="add mod">
          <ac:chgData name="Tania Mason" userId="d1d38976329c3c84" providerId="LiveId" clId="{2592176C-7DAC-49D6-A565-14A9D629C9E2}" dt="2018-06-12T17:20:21.819" v="4781" actId="164"/>
          <ac:spMkLst>
            <pc:docMk/>
            <pc:sldMk cId="4275211177" sldId="276"/>
            <ac:spMk id="4" creationId="{70BBE2F4-94F5-42E0-8AC0-5D43A1F45D39}"/>
          </ac:spMkLst>
        </pc:spChg>
        <pc:spChg chg="add mod">
          <ac:chgData name="Tania Mason" userId="d1d38976329c3c84" providerId="LiveId" clId="{2592176C-7DAC-49D6-A565-14A9D629C9E2}" dt="2018-06-12T17:20:09.705" v="4779" actId="255"/>
          <ac:spMkLst>
            <pc:docMk/>
            <pc:sldMk cId="4275211177" sldId="276"/>
            <ac:spMk id="8" creationId="{B4D8579F-F5FB-4F78-ABE8-5C197F6A7899}"/>
          </ac:spMkLst>
        </pc:spChg>
        <pc:grpChg chg="add mod">
          <ac:chgData name="Tania Mason" userId="d1d38976329c3c84" providerId="LiveId" clId="{2592176C-7DAC-49D6-A565-14A9D629C9E2}" dt="2018-06-12T17:20:21.819" v="4781" actId="164"/>
          <ac:grpSpMkLst>
            <pc:docMk/>
            <pc:sldMk cId="4275211177" sldId="276"/>
            <ac:grpSpMk id="9" creationId="{0A508189-5628-4D2E-82D5-F77FF1005A7B}"/>
          </ac:grpSpMkLst>
        </pc:grpChg>
        <pc:picChg chg="add mod">
          <ac:chgData name="Tania Mason" userId="d1d38976329c3c84" providerId="LiveId" clId="{2592176C-7DAC-49D6-A565-14A9D629C9E2}" dt="2018-06-12T17:20:21.819" v="4781" actId="164"/>
          <ac:picMkLst>
            <pc:docMk/>
            <pc:sldMk cId="4275211177" sldId="276"/>
            <ac:picMk id="6" creationId="{80F0C28B-0163-4B05-8202-353F91F59556}"/>
          </ac:picMkLst>
        </pc:picChg>
      </pc:sldChg>
      <pc:sldChg chg="addSp modSp add">
        <pc:chgData name="Tania Mason" userId="d1d38976329c3c84" providerId="LiveId" clId="{2592176C-7DAC-49D6-A565-14A9D629C9E2}" dt="2018-06-12T15:10:42.347" v="3040" actId="14100"/>
        <pc:sldMkLst>
          <pc:docMk/>
          <pc:sldMk cId="3169313967" sldId="277"/>
        </pc:sldMkLst>
        <pc:spChg chg="mod">
          <ac:chgData name="Tania Mason" userId="d1d38976329c3c84" providerId="LiveId" clId="{2592176C-7DAC-49D6-A565-14A9D629C9E2}" dt="2018-06-12T15:09:12.308" v="3035" actId="20577"/>
          <ac:spMkLst>
            <pc:docMk/>
            <pc:sldMk cId="3169313967" sldId="277"/>
            <ac:spMk id="2" creationId="{B137C8BB-E28F-4F7C-84ED-ECED40BF712F}"/>
          </ac:spMkLst>
        </pc:spChg>
        <pc:picChg chg="add mod">
          <ac:chgData name="Tania Mason" userId="d1d38976329c3c84" providerId="LiveId" clId="{2592176C-7DAC-49D6-A565-14A9D629C9E2}" dt="2018-06-12T15:10:42.347" v="3040" actId="14100"/>
          <ac:picMkLst>
            <pc:docMk/>
            <pc:sldMk cId="3169313967" sldId="277"/>
            <ac:picMk id="4" creationId="{037E0FFD-5C16-4F90-8C7D-8C3583795B8E}"/>
          </ac:picMkLst>
        </pc:picChg>
      </pc:sldChg>
      <pc:sldChg chg="addSp modSp add modAnim">
        <pc:chgData name="Tania Mason" userId="d1d38976329c3c84" providerId="LiveId" clId="{2592176C-7DAC-49D6-A565-14A9D629C9E2}" dt="2018-06-12T17:19:34.294" v="4774" actId="1076"/>
        <pc:sldMkLst>
          <pc:docMk/>
          <pc:sldMk cId="1973389423" sldId="278"/>
        </pc:sldMkLst>
        <pc:spChg chg="mod">
          <ac:chgData name="Tania Mason" userId="d1d38976329c3c84" providerId="LiveId" clId="{2592176C-7DAC-49D6-A565-14A9D629C9E2}" dt="2018-06-12T15:50:35.783" v="3325" actId="20577"/>
          <ac:spMkLst>
            <pc:docMk/>
            <pc:sldMk cId="1973389423" sldId="278"/>
            <ac:spMk id="2" creationId="{B137C8BB-E28F-4F7C-84ED-ECED40BF712F}"/>
          </ac:spMkLst>
        </pc:spChg>
        <pc:spChg chg="mod">
          <ac:chgData name="Tania Mason" userId="d1d38976329c3c84" providerId="LiveId" clId="{2592176C-7DAC-49D6-A565-14A9D629C9E2}" dt="2018-06-12T15:52:13.060" v="3354" actId="14100"/>
          <ac:spMkLst>
            <pc:docMk/>
            <pc:sldMk cId="1973389423" sldId="278"/>
            <ac:spMk id="8" creationId="{847FFC8A-69A0-4148-8AA4-C4F4ED8B4F6B}"/>
          </ac:spMkLst>
        </pc:spChg>
        <pc:spChg chg="mod">
          <ac:chgData name="Tania Mason" userId="d1d38976329c3c84" providerId="LiveId" clId="{2592176C-7DAC-49D6-A565-14A9D629C9E2}" dt="2018-06-12T15:55:29.068" v="3381" actId="1076"/>
          <ac:spMkLst>
            <pc:docMk/>
            <pc:sldMk cId="1973389423" sldId="278"/>
            <ac:spMk id="11" creationId="{EA9B0950-D04B-4654-9161-DE6C58E66287}"/>
          </ac:spMkLst>
        </pc:spChg>
        <pc:spChg chg="mod">
          <ac:chgData name="Tania Mason" userId="d1d38976329c3c84" providerId="LiveId" clId="{2592176C-7DAC-49D6-A565-14A9D629C9E2}" dt="2018-06-12T15:54:52.264" v="3370" actId="1076"/>
          <ac:spMkLst>
            <pc:docMk/>
            <pc:sldMk cId="1973389423" sldId="278"/>
            <ac:spMk id="17" creationId="{F1DC5238-DC4B-48D3-8AD1-48AABF982AD5}"/>
          </ac:spMkLst>
        </pc:spChg>
        <pc:spChg chg="add mod">
          <ac:chgData name="Tania Mason" userId="d1d38976329c3c84" providerId="LiveId" clId="{2592176C-7DAC-49D6-A565-14A9D629C9E2}" dt="2018-06-12T15:59:25.718" v="3408" actId="164"/>
          <ac:spMkLst>
            <pc:docMk/>
            <pc:sldMk cId="1973389423" sldId="278"/>
            <ac:spMk id="19" creationId="{FE139C5F-8574-4FF9-8E7A-96C1625BE800}"/>
          </ac:spMkLst>
        </pc:spChg>
        <pc:grpChg chg="add mod">
          <ac:chgData name="Tania Mason" userId="d1d38976329c3c84" providerId="LiveId" clId="{2592176C-7DAC-49D6-A565-14A9D629C9E2}" dt="2018-06-12T15:55:59.116" v="3382" actId="1076"/>
          <ac:grpSpMkLst>
            <pc:docMk/>
            <pc:sldMk cId="1973389423" sldId="278"/>
            <ac:grpSpMk id="5" creationId="{0EA85B9A-0F7E-4BF5-BEE5-B0B28F1D0F4E}"/>
          </ac:grpSpMkLst>
        </pc:grpChg>
        <pc:grpChg chg="add mod">
          <ac:chgData name="Tania Mason" userId="d1d38976329c3c84" providerId="LiveId" clId="{2592176C-7DAC-49D6-A565-14A9D629C9E2}" dt="2018-06-12T15:55:05.423" v="3372" actId="14100"/>
          <ac:grpSpMkLst>
            <pc:docMk/>
            <pc:sldMk cId="1973389423" sldId="278"/>
            <ac:grpSpMk id="9" creationId="{D9C1782F-665A-4310-82CC-4AFDAC6540CE}"/>
          </ac:grpSpMkLst>
        </pc:grpChg>
        <pc:grpChg chg="add mod">
          <ac:chgData name="Tania Mason" userId="d1d38976329c3c84" providerId="LiveId" clId="{2592176C-7DAC-49D6-A565-14A9D629C9E2}" dt="2018-06-12T15:56:27.124" v="3385" actId="14100"/>
          <ac:grpSpMkLst>
            <pc:docMk/>
            <pc:sldMk cId="1973389423" sldId="278"/>
            <ac:grpSpMk id="12" creationId="{BF916F4C-180E-4DCF-96D3-F5B19A8CB0EA}"/>
          </ac:grpSpMkLst>
        </pc:grpChg>
        <pc:grpChg chg="add mod">
          <ac:chgData name="Tania Mason" userId="d1d38976329c3c84" providerId="LiveId" clId="{2592176C-7DAC-49D6-A565-14A9D629C9E2}" dt="2018-06-12T17:18:56.865" v="4769" actId="1076"/>
          <ac:grpSpMkLst>
            <pc:docMk/>
            <pc:sldMk cId="1973389423" sldId="278"/>
            <ac:grpSpMk id="15" creationId="{FE389B58-DCFF-498E-B9D2-CB08BEFFF667}"/>
          </ac:grpSpMkLst>
        </pc:grpChg>
        <pc:grpChg chg="add mod">
          <ac:chgData name="Tania Mason" userId="d1d38976329c3c84" providerId="LiveId" clId="{2592176C-7DAC-49D6-A565-14A9D629C9E2}" dt="2018-06-12T15:59:36.151" v="3409" actId="1076"/>
          <ac:grpSpMkLst>
            <pc:docMk/>
            <pc:sldMk cId="1973389423" sldId="278"/>
            <ac:grpSpMk id="20" creationId="{216C7D05-B3EF-4C89-88C2-B5CCE26216EE}"/>
          </ac:grpSpMkLst>
        </pc:grpChg>
        <pc:picChg chg="mod">
          <ac:chgData name="Tania Mason" userId="d1d38976329c3c84" providerId="LiveId" clId="{2592176C-7DAC-49D6-A565-14A9D629C9E2}" dt="2018-06-12T15:53:34.908" v="3362" actId="14100"/>
          <ac:picMkLst>
            <pc:docMk/>
            <pc:sldMk cId="1973389423" sldId="278"/>
            <ac:picMk id="7" creationId="{8044AD57-99A5-40E3-9BEE-A895E62A103B}"/>
          </ac:picMkLst>
        </pc:picChg>
        <pc:picChg chg="mod">
          <ac:chgData name="Tania Mason" userId="d1d38976329c3c84" providerId="LiveId" clId="{2592176C-7DAC-49D6-A565-14A9D629C9E2}" dt="2018-06-12T15:55:10.624" v="3373" actId="14100"/>
          <ac:picMkLst>
            <pc:docMk/>
            <pc:sldMk cId="1973389423" sldId="278"/>
            <ac:picMk id="10" creationId="{08F2EC23-BC45-46BE-81A5-3D427CA44C08}"/>
          </ac:picMkLst>
        </pc:picChg>
        <pc:picChg chg="add mod">
          <ac:chgData name="Tania Mason" userId="d1d38976329c3c84" providerId="LiveId" clId="{2592176C-7DAC-49D6-A565-14A9D629C9E2}" dt="2018-06-12T15:59:25.718" v="3408" actId="164"/>
          <ac:picMkLst>
            <pc:docMk/>
            <pc:sldMk cId="1973389423" sldId="278"/>
            <ac:picMk id="18" creationId="{9A3FA801-1C37-4755-B269-D09E9BF36B19}"/>
          </ac:picMkLst>
        </pc:picChg>
      </pc:sldChg>
      <pc:sldChg chg="addSp delSp modSp add modAnim">
        <pc:chgData name="Tania Mason" userId="d1d38976329c3c84" providerId="LiveId" clId="{2592176C-7DAC-49D6-A565-14A9D629C9E2}" dt="2018-06-12T17:18:49.177" v="4768" actId="1076"/>
        <pc:sldMkLst>
          <pc:docMk/>
          <pc:sldMk cId="216314129" sldId="279"/>
        </pc:sldMkLst>
        <pc:spChg chg="mod">
          <ac:chgData name="Tania Mason" userId="d1d38976329c3c84" providerId="LiveId" clId="{2592176C-7DAC-49D6-A565-14A9D629C9E2}" dt="2018-06-12T14:49:34.212" v="3013" actId="20577"/>
          <ac:spMkLst>
            <pc:docMk/>
            <pc:sldMk cId="216314129" sldId="279"/>
            <ac:spMk id="2" creationId="{B137C8BB-E28F-4F7C-84ED-ECED40BF712F}"/>
          </ac:spMkLst>
        </pc:spChg>
        <pc:spChg chg="add mod">
          <ac:chgData name="Tania Mason" userId="d1d38976329c3c84" providerId="LiveId" clId="{2592176C-7DAC-49D6-A565-14A9D629C9E2}" dt="2018-06-12T16:00:44.921" v="3418" actId="164"/>
          <ac:spMkLst>
            <pc:docMk/>
            <pc:sldMk cId="216314129" sldId="279"/>
            <ac:spMk id="15" creationId="{227B4878-9B87-4B36-A52F-5D34939C114A}"/>
          </ac:spMkLst>
        </pc:spChg>
        <pc:spChg chg="add mod">
          <ac:chgData name="Tania Mason" userId="d1d38976329c3c84" providerId="LiveId" clId="{2592176C-7DAC-49D6-A565-14A9D629C9E2}" dt="2018-06-12T15:59:50.005" v="3410" actId="164"/>
          <ac:spMkLst>
            <pc:docMk/>
            <pc:sldMk cId="216314129" sldId="279"/>
            <ac:spMk id="16" creationId="{721F26C4-D862-44ED-A62A-A7565981B5DC}"/>
          </ac:spMkLst>
        </pc:spChg>
        <pc:spChg chg="add mod">
          <ac:chgData name="Tania Mason" userId="d1d38976329c3c84" providerId="LiveId" clId="{2592176C-7DAC-49D6-A565-14A9D629C9E2}" dt="2018-06-12T15:59:59.826" v="3411" actId="164"/>
          <ac:spMkLst>
            <pc:docMk/>
            <pc:sldMk cId="216314129" sldId="279"/>
            <ac:spMk id="17" creationId="{1CD549E1-C043-45FE-8027-60176493E0CA}"/>
          </ac:spMkLst>
        </pc:spChg>
        <pc:spChg chg="add mod">
          <ac:chgData name="Tania Mason" userId="d1d38976329c3c84" providerId="LiveId" clId="{2592176C-7DAC-49D6-A565-14A9D629C9E2}" dt="2018-06-12T16:00:22.271" v="3415" actId="164"/>
          <ac:spMkLst>
            <pc:docMk/>
            <pc:sldMk cId="216314129" sldId="279"/>
            <ac:spMk id="18" creationId="{F48BACB9-692D-4DCE-8D71-340B8751D3C4}"/>
          </ac:spMkLst>
        </pc:spChg>
        <pc:spChg chg="add mod">
          <ac:chgData name="Tania Mason" userId="d1d38976329c3c84" providerId="LiveId" clId="{2592176C-7DAC-49D6-A565-14A9D629C9E2}" dt="2018-06-12T16:00:29.053" v="3416" actId="164"/>
          <ac:spMkLst>
            <pc:docMk/>
            <pc:sldMk cId="216314129" sldId="279"/>
            <ac:spMk id="19" creationId="{DE350223-33D0-4C5C-90BE-2A04487D5138}"/>
          </ac:spMkLst>
        </pc:spChg>
        <pc:spChg chg="add mod">
          <ac:chgData name="Tania Mason" userId="d1d38976329c3c84" providerId="LiveId" clId="{2592176C-7DAC-49D6-A565-14A9D629C9E2}" dt="2018-06-12T15:54:00.064" v="3363" actId="164"/>
          <ac:spMkLst>
            <pc:docMk/>
            <pc:sldMk cId="216314129" sldId="279"/>
            <ac:spMk id="22" creationId="{2B1BD743-0686-4631-9B05-67DF280DA1EE}"/>
          </ac:spMkLst>
        </pc:spChg>
        <pc:spChg chg="add mod">
          <ac:chgData name="Tania Mason" userId="d1d38976329c3c84" providerId="LiveId" clId="{2592176C-7DAC-49D6-A565-14A9D629C9E2}" dt="2018-06-12T15:52:34.069" v="3355" actId="164"/>
          <ac:spMkLst>
            <pc:docMk/>
            <pc:sldMk cId="216314129" sldId="279"/>
            <ac:spMk id="25" creationId="{7FA95E1B-B2D6-422A-91B4-9044737EBF77}"/>
          </ac:spMkLst>
        </pc:spChg>
        <pc:spChg chg="add mod">
          <ac:chgData name="Tania Mason" userId="d1d38976329c3c84" providerId="LiveId" clId="{2592176C-7DAC-49D6-A565-14A9D629C9E2}" dt="2018-06-12T15:51:12.322" v="3332" actId="164"/>
          <ac:spMkLst>
            <pc:docMk/>
            <pc:sldMk cId="216314129" sldId="279"/>
            <ac:spMk id="28" creationId="{1BC8A3C8-7D92-4981-9288-37C0DF5C90D1}"/>
          </ac:spMkLst>
        </pc:spChg>
        <pc:spChg chg="add mod">
          <ac:chgData name="Tania Mason" userId="d1d38976329c3c84" providerId="LiveId" clId="{2592176C-7DAC-49D6-A565-14A9D629C9E2}" dt="2018-06-12T15:50:23.807" v="3314" actId="164"/>
          <ac:spMkLst>
            <pc:docMk/>
            <pc:sldMk cId="216314129" sldId="279"/>
            <ac:spMk id="31" creationId="{74E53932-1E34-4EB0-ACF5-26660D4F0ABE}"/>
          </ac:spMkLst>
        </pc:spChg>
        <pc:grpChg chg="add del mod">
          <ac:chgData name="Tania Mason" userId="d1d38976329c3c84" providerId="LiveId" clId="{2592176C-7DAC-49D6-A565-14A9D629C9E2}" dt="2018-06-12T15:50:27.075" v="3315" actId="1076"/>
          <ac:grpSpMkLst>
            <pc:docMk/>
            <pc:sldMk cId="216314129" sldId="279"/>
            <ac:grpSpMk id="32" creationId="{5EBF94CE-029E-4CEF-B9D7-DF1B21511F84}"/>
          </ac:grpSpMkLst>
        </pc:grpChg>
        <pc:grpChg chg="add del mod">
          <ac:chgData name="Tania Mason" userId="d1d38976329c3c84" providerId="LiveId" clId="{2592176C-7DAC-49D6-A565-14A9D629C9E2}" dt="2018-06-12T15:51:14.182" v="3333" actId="1076"/>
          <ac:grpSpMkLst>
            <pc:docMk/>
            <pc:sldMk cId="216314129" sldId="279"/>
            <ac:grpSpMk id="33" creationId="{0FF6FB5F-6CF2-49A9-84C0-64B199F10724}"/>
          </ac:grpSpMkLst>
        </pc:grpChg>
        <pc:grpChg chg="add del mod">
          <ac:chgData name="Tania Mason" userId="d1d38976329c3c84" providerId="LiveId" clId="{2592176C-7DAC-49D6-A565-14A9D629C9E2}" dt="2018-06-12T15:52:36.280" v="3356" actId="1076"/>
          <ac:grpSpMkLst>
            <pc:docMk/>
            <pc:sldMk cId="216314129" sldId="279"/>
            <ac:grpSpMk id="34" creationId="{898BD4E3-A98A-4D25-9126-87130784FE0E}"/>
          </ac:grpSpMkLst>
        </pc:grpChg>
        <pc:grpChg chg="add del mod">
          <ac:chgData name="Tania Mason" userId="d1d38976329c3c84" providerId="LiveId" clId="{2592176C-7DAC-49D6-A565-14A9D629C9E2}" dt="2018-06-12T15:54:01.724" v="3364" actId="1076"/>
          <ac:grpSpMkLst>
            <pc:docMk/>
            <pc:sldMk cId="216314129" sldId="279"/>
            <ac:grpSpMk id="35" creationId="{ED541420-7413-4E8B-86C7-23F1E8E3452C}"/>
          </ac:grpSpMkLst>
        </pc:grpChg>
        <pc:grpChg chg="add mod">
          <ac:chgData name="Tania Mason" userId="d1d38976329c3c84" providerId="LiveId" clId="{2592176C-7DAC-49D6-A565-14A9D629C9E2}" dt="2018-06-12T15:59:50.005" v="3410" actId="164"/>
          <ac:grpSpMkLst>
            <pc:docMk/>
            <pc:sldMk cId="216314129" sldId="279"/>
            <ac:grpSpMk id="36" creationId="{F8FC5AEB-3CBC-4407-8AF7-B846A8C3E9BF}"/>
          </ac:grpSpMkLst>
        </pc:grpChg>
        <pc:grpChg chg="add mod">
          <ac:chgData name="Tania Mason" userId="d1d38976329c3c84" providerId="LiveId" clId="{2592176C-7DAC-49D6-A565-14A9D629C9E2}" dt="2018-06-12T15:59:59.826" v="3411" actId="164"/>
          <ac:grpSpMkLst>
            <pc:docMk/>
            <pc:sldMk cId="216314129" sldId="279"/>
            <ac:grpSpMk id="37" creationId="{82A4D21F-A503-45FA-B1E6-43AF2EED2422}"/>
          </ac:grpSpMkLst>
        </pc:grpChg>
        <pc:grpChg chg="add mod">
          <ac:chgData name="Tania Mason" userId="d1d38976329c3c84" providerId="LiveId" clId="{2592176C-7DAC-49D6-A565-14A9D629C9E2}" dt="2018-06-12T16:00:22.271" v="3415" actId="164"/>
          <ac:grpSpMkLst>
            <pc:docMk/>
            <pc:sldMk cId="216314129" sldId="279"/>
            <ac:grpSpMk id="38" creationId="{6D134DD3-3981-4C20-9A87-54051C60DA4E}"/>
          </ac:grpSpMkLst>
        </pc:grpChg>
        <pc:grpChg chg="add mod">
          <ac:chgData name="Tania Mason" userId="d1d38976329c3c84" providerId="LiveId" clId="{2592176C-7DAC-49D6-A565-14A9D629C9E2}" dt="2018-06-12T16:00:29.053" v="3416" actId="164"/>
          <ac:grpSpMkLst>
            <pc:docMk/>
            <pc:sldMk cId="216314129" sldId="279"/>
            <ac:grpSpMk id="39" creationId="{95FABC1C-25D8-43B9-8269-B2C96E21F0B4}"/>
          </ac:grpSpMkLst>
        </pc:grpChg>
        <pc:grpChg chg="add mod">
          <ac:chgData name="Tania Mason" userId="d1d38976329c3c84" providerId="LiveId" clId="{2592176C-7DAC-49D6-A565-14A9D629C9E2}" dt="2018-06-12T16:00:44.921" v="3418" actId="164"/>
          <ac:grpSpMkLst>
            <pc:docMk/>
            <pc:sldMk cId="216314129" sldId="279"/>
            <ac:grpSpMk id="40" creationId="{8BAC646C-0286-4E36-9B50-63AFE04A1AA3}"/>
          </ac:grpSpMkLst>
        </pc:grpChg>
        <pc:picChg chg="add mod">
          <ac:chgData name="Tania Mason" userId="d1d38976329c3c84" providerId="LiveId" clId="{2592176C-7DAC-49D6-A565-14A9D629C9E2}" dt="2018-06-12T15:59:50.005" v="3410" actId="164"/>
          <ac:picMkLst>
            <pc:docMk/>
            <pc:sldMk cId="216314129" sldId="279"/>
            <ac:picMk id="5" creationId="{561188CF-CE28-4440-8453-994382353077}"/>
          </ac:picMkLst>
        </pc:picChg>
        <pc:picChg chg="mod">
          <ac:chgData name="Tania Mason" userId="d1d38976329c3c84" providerId="LiveId" clId="{2592176C-7DAC-49D6-A565-14A9D629C9E2}" dt="2018-06-12T15:12:39.634" v="3055" actId="962"/>
          <ac:picMkLst>
            <pc:docMk/>
            <pc:sldMk cId="216314129" sldId="279"/>
            <ac:picMk id="7" creationId="{8044AD57-99A5-40E3-9BEE-A895E62A103B}"/>
          </ac:picMkLst>
        </pc:picChg>
        <pc:picChg chg="add mod">
          <ac:chgData name="Tania Mason" userId="d1d38976329c3c84" providerId="LiveId" clId="{2592176C-7DAC-49D6-A565-14A9D629C9E2}" dt="2018-06-12T15:59:59.826" v="3411" actId="164"/>
          <ac:picMkLst>
            <pc:docMk/>
            <pc:sldMk cId="216314129" sldId="279"/>
            <ac:picMk id="8" creationId="{E3CEAB77-A1AC-436A-9624-463F0A81AACA}"/>
          </ac:picMkLst>
        </pc:picChg>
        <pc:picChg chg="add mod">
          <ac:chgData name="Tania Mason" userId="d1d38976329c3c84" providerId="LiveId" clId="{2592176C-7DAC-49D6-A565-14A9D629C9E2}" dt="2018-06-12T16:00:29.053" v="3416" actId="164"/>
          <ac:picMkLst>
            <pc:docMk/>
            <pc:sldMk cId="216314129" sldId="279"/>
            <ac:picMk id="10" creationId="{5FB993BA-185D-4CBF-BCA1-87CC560576A9}"/>
          </ac:picMkLst>
        </pc:picChg>
        <pc:picChg chg="add mod">
          <ac:chgData name="Tania Mason" userId="d1d38976329c3c84" providerId="LiveId" clId="{2592176C-7DAC-49D6-A565-14A9D629C9E2}" dt="2018-06-12T16:00:44.921" v="3418" actId="164"/>
          <ac:picMkLst>
            <pc:docMk/>
            <pc:sldMk cId="216314129" sldId="279"/>
            <ac:picMk id="12" creationId="{1E3905FF-8AA7-4C45-8ED9-053BE8E7A7A7}"/>
          </ac:picMkLst>
        </pc:picChg>
        <pc:picChg chg="add mod">
          <ac:chgData name="Tania Mason" userId="d1d38976329c3c84" providerId="LiveId" clId="{2592176C-7DAC-49D6-A565-14A9D629C9E2}" dt="2018-06-12T16:00:22.271" v="3415" actId="164"/>
          <ac:picMkLst>
            <pc:docMk/>
            <pc:sldMk cId="216314129" sldId="279"/>
            <ac:picMk id="14" creationId="{1BA10062-4488-4E4F-A340-42B8F2C569BC}"/>
          </ac:picMkLst>
        </pc:picChg>
        <pc:picChg chg="add mod">
          <ac:chgData name="Tania Mason" userId="d1d38976329c3c84" providerId="LiveId" clId="{2592176C-7DAC-49D6-A565-14A9D629C9E2}" dt="2018-06-12T15:54:00.064" v="3363" actId="164"/>
          <ac:picMkLst>
            <pc:docMk/>
            <pc:sldMk cId="216314129" sldId="279"/>
            <ac:picMk id="21" creationId="{F811346E-FF47-4B91-8576-51B0E0758E74}"/>
          </ac:picMkLst>
        </pc:picChg>
        <pc:picChg chg="add mod">
          <ac:chgData name="Tania Mason" userId="d1d38976329c3c84" providerId="LiveId" clId="{2592176C-7DAC-49D6-A565-14A9D629C9E2}" dt="2018-06-12T15:52:34.069" v="3355" actId="164"/>
          <ac:picMkLst>
            <pc:docMk/>
            <pc:sldMk cId="216314129" sldId="279"/>
            <ac:picMk id="24" creationId="{740D0C91-EF68-4378-B32E-42F7E6AE4AD3}"/>
          </ac:picMkLst>
        </pc:picChg>
        <pc:picChg chg="add mod">
          <ac:chgData name="Tania Mason" userId="d1d38976329c3c84" providerId="LiveId" clId="{2592176C-7DAC-49D6-A565-14A9D629C9E2}" dt="2018-06-12T15:51:12.322" v="3332" actId="164"/>
          <ac:picMkLst>
            <pc:docMk/>
            <pc:sldMk cId="216314129" sldId="279"/>
            <ac:picMk id="27" creationId="{058FDFBE-BF96-4704-9957-22F5E50BC9E2}"/>
          </ac:picMkLst>
        </pc:picChg>
        <pc:picChg chg="add mod">
          <ac:chgData name="Tania Mason" userId="d1d38976329c3c84" providerId="LiveId" clId="{2592176C-7DAC-49D6-A565-14A9D629C9E2}" dt="2018-06-12T15:50:23.807" v="3314" actId="164"/>
          <ac:picMkLst>
            <pc:docMk/>
            <pc:sldMk cId="216314129" sldId="279"/>
            <ac:picMk id="30" creationId="{19011773-1945-456D-9C5B-176F4F0FB39A}"/>
          </ac:picMkLst>
        </pc:picChg>
      </pc:sldChg>
      <pc:sldChg chg="addSp modSp add modAnim">
        <pc:chgData name="Tania Mason" userId="d1d38976329c3c84" providerId="LiveId" clId="{2592176C-7DAC-49D6-A565-14A9D629C9E2}" dt="2018-06-12T14:48:35.834" v="3000" actId="14100"/>
        <pc:sldMkLst>
          <pc:docMk/>
          <pc:sldMk cId="2709688150" sldId="280"/>
        </pc:sldMkLst>
        <pc:spChg chg="mod">
          <ac:chgData name="Tania Mason" userId="d1d38976329c3c84" providerId="LiveId" clId="{2592176C-7DAC-49D6-A565-14A9D629C9E2}" dt="2018-06-12T14:09:38.985" v="2468" actId="14100"/>
          <ac:spMkLst>
            <pc:docMk/>
            <pc:sldMk cId="2709688150" sldId="280"/>
            <ac:spMk id="2" creationId="{B137C8BB-E28F-4F7C-84ED-ECED40BF712F}"/>
          </ac:spMkLst>
        </pc:spChg>
        <pc:spChg chg="add mod">
          <ac:chgData name="Tania Mason" userId="d1d38976329c3c84" providerId="LiveId" clId="{2592176C-7DAC-49D6-A565-14A9D629C9E2}" dt="2018-06-12T14:10:53.796" v="2528" actId="20577"/>
          <ac:spMkLst>
            <pc:docMk/>
            <pc:sldMk cId="2709688150" sldId="280"/>
            <ac:spMk id="4" creationId="{82E9B3B9-3C4B-451B-8125-47FC236055F5}"/>
          </ac:spMkLst>
        </pc:spChg>
        <pc:spChg chg="add mod">
          <ac:chgData name="Tania Mason" userId="d1d38976329c3c84" providerId="LiveId" clId="{2592176C-7DAC-49D6-A565-14A9D629C9E2}" dt="2018-06-12T14:47:59.209" v="2998" actId="207"/>
          <ac:spMkLst>
            <pc:docMk/>
            <pc:sldMk cId="2709688150" sldId="280"/>
            <ac:spMk id="5" creationId="{3B7826CB-DCC0-4246-B4A2-1CD62EBA1D0F}"/>
          </ac:spMkLst>
        </pc:spChg>
        <pc:spChg chg="add mod">
          <ac:chgData name="Tania Mason" userId="d1d38976329c3c84" providerId="LiveId" clId="{2592176C-7DAC-49D6-A565-14A9D629C9E2}" dt="2018-06-12T14:46:02.121" v="2986" actId="14100"/>
          <ac:spMkLst>
            <pc:docMk/>
            <pc:sldMk cId="2709688150" sldId="280"/>
            <ac:spMk id="6" creationId="{A4A825E4-5E73-49E4-9B23-40A763D53186}"/>
          </ac:spMkLst>
        </pc:spChg>
        <pc:spChg chg="add mod">
          <ac:chgData name="Tania Mason" userId="d1d38976329c3c84" providerId="LiveId" clId="{2592176C-7DAC-49D6-A565-14A9D629C9E2}" dt="2018-06-12T14:48:35.834" v="3000" actId="14100"/>
          <ac:spMkLst>
            <pc:docMk/>
            <pc:sldMk cId="2709688150" sldId="280"/>
            <ac:spMk id="8" creationId="{009ED90C-F333-4350-8F28-057E03A01AD0}"/>
          </ac:spMkLst>
        </pc:spChg>
        <pc:spChg chg="add mod">
          <ac:chgData name="Tania Mason" userId="d1d38976329c3c84" providerId="LiveId" clId="{2592176C-7DAC-49D6-A565-14A9D629C9E2}" dt="2018-06-12T14:13:19.838" v="2763" actId="20577"/>
          <ac:spMkLst>
            <pc:docMk/>
            <pc:sldMk cId="2709688150" sldId="280"/>
            <ac:spMk id="9" creationId="{1260BC5E-0652-4719-B460-605E774B1525}"/>
          </ac:spMkLst>
        </pc:spChg>
        <pc:spChg chg="add mod">
          <ac:chgData name="Tania Mason" userId="d1d38976329c3c84" providerId="LiveId" clId="{2592176C-7DAC-49D6-A565-14A9D629C9E2}" dt="2018-06-12T14:45:14.463" v="2979" actId="6549"/>
          <ac:spMkLst>
            <pc:docMk/>
            <pc:sldMk cId="2709688150" sldId="280"/>
            <ac:spMk id="10" creationId="{390201E6-438E-4733-8C90-E64D7230B998}"/>
          </ac:spMkLst>
        </pc:spChg>
      </pc:sldChg>
      <pc:sldChg chg="addSp modSp add ord modAnim">
        <pc:chgData name="Tania Mason" userId="d1d38976329c3c84" providerId="LiveId" clId="{2592176C-7DAC-49D6-A565-14A9D629C9E2}" dt="2018-06-12T14:49:39.357" v="3014" actId="20577"/>
        <pc:sldMkLst>
          <pc:docMk/>
          <pc:sldMk cId="549412656" sldId="281"/>
        </pc:sldMkLst>
        <pc:spChg chg="mod">
          <ac:chgData name="Tania Mason" userId="d1d38976329c3c84" providerId="LiveId" clId="{2592176C-7DAC-49D6-A565-14A9D629C9E2}" dt="2018-06-12T14:49:39.357" v="3014" actId="20577"/>
          <ac:spMkLst>
            <pc:docMk/>
            <pc:sldMk cId="549412656" sldId="281"/>
            <ac:spMk id="2" creationId="{B137C8BB-E28F-4F7C-84ED-ECED40BF712F}"/>
          </ac:spMkLst>
        </pc:spChg>
        <pc:spChg chg="add mod">
          <ac:chgData name="Tania Mason" userId="d1d38976329c3c84" providerId="LiveId" clId="{2592176C-7DAC-49D6-A565-14A9D629C9E2}" dt="2018-06-12T14:08:40.855" v="2430" actId="20577"/>
          <ac:spMkLst>
            <pc:docMk/>
            <pc:sldMk cId="549412656" sldId="281"/>
            <ac:spMk id="4" creationId="{7D369087-14E6-4757-82DE-B39709AEAB8C}"/>
          </ac:spMkLst>
        </pc:spChg>
      </pc:sldChg>
      <pc:sldChg chg="addSp delSp modSp add ord modAnim">
        <pc:chgData name="Tania Mason" userId="d1d38976329c3c84" providerId="LiveId" clId="{2592176C-7DAC-49D6-A565-14A9D629C9E2}" dt="2018-06-12T17:21:18.394" v="4786" actId="1076"/>
        <pc:sldMkLst>
          <pc:docMk/>
          <pc:sldMk cId="3597697515" sldId="282"/>
        </pc:sldMkLst>
        <pc:spChg chg="mod">
          <ac:chgData name="Tania Mason" userId="d1d38976329c3c84" providerId="LiveId" clId="{2592176C-7DAC-49D6-A565-14A9D629C9E2}" dt="2018-06-12T16:06:02.273" v="3491" actId="20577"/>
          <ac:spMkLst>
            <pc:docMk/>
            <pc:sldMk cId="3597697515" sldId="282"/>
            <ac:spMk id="2" creationId="{B137C8BB-E28F-4F7C-84ED-ECED40BF712F}"/>
          </ac:spMkLst>
        </pc:spChg>
        <pc:spChg chg="add mod">
          <ac:chgData name="Tania Mason" userId="d1d38976329c3c84" providerId="LiveId" clId="{2592176C-7DAC-49D6-A565-14A9D629C9E2}" dt="2018-06-12T16:12:59.363" v="3798" actId="20577"/>
          <ac:spMkLst>
            <pc:docMk/>
            <pc:sldMk cId="3597697515" sldId="282"/>
            <ac:spMk id="5" creationId="{807BE701-E9DB-4A03-B1D9-18B3FB9C9259}"/>
          </ac:spMkLst>
        </pc:spChg>
        <pc:spChg chg="add mod">
          <ac:chgData name="Tania Mason" userId="d1d38976329c3c84" providerId="LiveId" clId="{2592176C-7DAC-49D6-A565-14A9D629C9E2}" dt="2018-06-12T16:12:17.823" v="3794" actId="207"/>
          <ac:spMkLst>
            <pc:docMk/>
            <pc:sldMk cId="3597697515" sldId="282"/>
            <ac:spMk id="6" creationId="{4590EF72-3F85-43D4-B20D-BF66D97B8800}"/>
          </ac:spMkLst>
        </pc:spChg>
        <pc:spChg chg="add mod">
          <ac:chgData name="Tania Mason" userId="d1d38976329c3c84" providerId="LiveId" clId="{2592176C-7DAC-49D6-A565-14A9D629C9E2}" dt="2018-06-12T16:12:38.361" v="3797" actId="1076"/>
          <ac:spMkLst>
            <pc:docMk/>
            <pc:sldMk cId="3597697515" sldId="282"/>
            <ac:spMk id="8" creationId="{69683C66-614E-4F42-B07A-9F2558A27876}"/>
          </ac:spMkLst>
        </pc:spChg>
        <pc:spChg chg="add mod">
          <ac:chgData name="Tania Mason" userId="d1d38976329c3c84" providerId="LiveId" clId="{2592176C-7DAC-49D6-A565-14A9D629C9E2}" dt="2018-06-12T16:12:33.319" v="3796" actId="207"/>
          <ac:spMkLst>
            <pc:docMk/>
            <pc:sldMk cId="3597697515" sldId="282"/>
            <ac:spMk id="9" creationId="{BD7F2123-14B2-49D8-ACE0-566410DF3B69}"/>
          </ac:spMkLst>
        </pc:spChg>
        <pc:spChg chg="add mod">
          <ac:chgData name="Tania Mason" userId="d1d38976329c3c84" providerId="LiveId" clId="{2592176C-7DAC-49D6-A565-14A9D629C9E2}" dt="2018-06-12T16:12:24.906" v="3795" actId="207"/>
          <ac:spMkLst>
            <pc:docMk/>
            <pc:sldMk cId="3597697515" sldId="282"/>
            <ac:spMk id="10" creationId="{927B55C1-F61E-4161-BA12-886EA2FB6E58}"/>
          </ac:spMkLst>
        </pc:spChg>
        <pc:picChg chg="del">
          <ac:chgData name="Tania Mason" userId="d1d38976329c3c84" providerId="LiveId" clId="{2592176C-7DAC-49D6-A565-14A9D629C9E2}" dt="2018-06-12T16:06:05.983" v="3492" actId="478"/>
          <ac:picMkLst>
            <pc:docMk/>
            <pc:sldMk cId="3597697515" sldId="282"/>
            <ac:picMk id="4" creationId="{037E0FFD-5C16-4F90-8C7D-8C3583795B8E}"/>
          </ac:picMkLst>
        </pc:picChg>
      </pc:sldChg>
      <pc:sldChg chg="addSp delSp modSp add ord">
        <pc:chgData name="Tania Mason" userId="d1d38976329c3c84" providerId="LiveId" clId="{2592176C-7DAC-49D6-A565-14A9D629C9E2}" dt="2018-06-12T16:17:54.373" v="3830" actId="1076"/>
        <pc:sldMkLst>
          <pc:docMk/>
          <pc:sldMk cId="569634681" sldId="283"/>
        </pc:sldMkLst>
        <pc:spChg chg="mod">
          <ac:chgData name="Tania Mason" userId="d1d38976329c3c84" providerId="LiveId" clId="{2592176C-7DAC-49D6-A565-14A9D629C9E2}" dt="2018-06-12T16:17:43.569" v="3829" actId="20577"/>
          <ac:spMkLst>
            <pc:docMk/>
            <pc:sldMk cId="569634681" sldId="283"/>
            <ac:spMk id="2" creationId="{B137C8BB-E28F-4F7C-84ED-ECED40BF712F}"/>
          </ac:spMkLst>
        </pc:spChg>
        <pc:picChg chg="del">
          <ac:chgData name="Tania Mason" userId="d1d38976329c3c84" providerId="LiveId" clId="{2592176C-7DAC-49D6-A565-14A9D629C9E2}" dt="2018-06-12T16:17:01.368" v="3810" actId="478"/>
          <ac:picMkLst>
            <pc:docMk/>
            <pc:sldMk cId="569634681" sldId="283"/>
            <ac:picMk id="4" creationId="{037E0FFD-5C16-4F90-8C7D-8C3583795B8E}"/>
          </ac:picMkLst>
        </pc:picChg>
        <pc:picChg chg="add mod">
          <ac:chgData name="Tania Mason" userId="d1d38976329c3c84" providerId="LiveId" clId="{2592176C-7DAC-49D6-A565-14A9D629C9E2}" dt="2018-06-12T16:17:27.915" v="3815" actId="14100"/>
          <ac:picMkLst>
            <pc:docMk/>
            <pc:sldMk cId="569634681" sldId="283"/>
            <ac:picMk id="5" creationId="{1218C742-E875-461E-B9CE-0885E68D950E}"/>
          </ac:picMkLst>
        </pc:picChg>
      </pc:sldChg>
      <pc:sldChg chg="addSp delSp modSp add delAnim modAnim">
        <pc:chgData name="Tania Mason" userId="d1d38976329c3c84" providerId="LiveId" clId="{2592176C-7DAC-49D6-A565-14A9D629C9E2}" dt="2018-06-12T16:25:39.572" v="4099" actId="1076"/>
        <pc:sldMkLst>
          <pc:docMk/>
          <pc:sldMk cId="3957682427" sldId="284"/>
        </pc:sldMkLst>
        <pc:spChg chg="mod">
          <ac:chgData name="Tania Mason" userId="d1d38976329c3c84" providerId="LiveId" clId="{2592176C-7DAC-49D6-A565-14A9D629C9E2}" dt="2018-06-12T16:23:20.008" v="3854" actId="20577"/>
          <ac:spMkLst>
            <pc:docMk/>
            <pc:sldMk cId="3957682427" sldId="284"/>
            <ac:spMk id="2" creationId="{B137C8BB-E28F-4F7C-84ED-ECED40BF712F}"/>
          </ac:spMkLst>
        </pc:spChg>
        <pc:spChg chg="add mod">
          <ac:chgData name="Tania Mason" userId="d1d38976329c3c84" providerId="LiveId" clId="{2592176C-7DAC-49D6-A565-14A9D629C9E2}" dt="2018-06-12T16:25:11.932" v="4094" actId="6549"/>
          <ac:spMkLst>
            <pc:docMk/>
            <pc:sldMk cId="3957682427" sldId="284"/>
            <ac:spMk id="4" creationId="{934D17B5-464A-40AA-8671-3B0CC8FDC6F4}"/>
          </ac:spMkLst>
        </pc:spChg>
        <pc:spChg chg="del mod">
          <ac:chgData name="Tania Mason" userId="d1d38976329c3c84" providerId="LiveId" clId="{2592176C-7DAC-49D6-A565-14A9D629C9E2}" dt="2018-06-12T16:23:51.237" v="3861" actId="1076"/>
          <ac:spMkLst>
            <pc:docMk/>
            <pc:sldMk cId="3957682427" sldId="284"/>
            <ac:spMk id="6" creationId="{826CAD35-86F2-4239-865B-120FE42423FF}"/>
          </ac:spMkLst>
        </pc:spChg>
        <pc:spChg chg="del mod">
          <ac:chgData name="Tania Mason" userId="d1d38976329c3c84" providerId="LiveId" clId="{2592176C-7DAC-49D6-A565-14A9D629C9E2}" dt="2018-06-12T16:23:51.237" v="3863" actId="1076"/>
          <ac:spMkLst>
            <pc:docMk/>
            <pc:sldMk cId="3957682427" sldId="284"/>
            <ac:spMk id="8" creationId="{F149C260-FE5B-4164-B16F-0A9CFEBB5673}"/>
          </ac:spMkLst>
        </pc:spChg>
        <pc:picChg chg="del">
          <ac:chgData name="Tania Mason" userId="d1d38976329c3c84" providerId="LiveId" clId="{2592176C-7DAC-49D6-A565-14A9D629C9E2}" dt="2018-06-12T16:23:22.570" v="3855" actId="478"/>
          <ac:picMkLst>
            <pc:docMk/>
            <pc:sldMk cId="3957682427" sldId="284"/>
            <ac:picMk id="5" creationId="{6B2BFB7B-EF35-4BA2-BE0A-EE4593BB22F0}"/>
          </ac:picMkLst>
        </pc:picChg>
        <pc:picChg chg="add mod">
          <ac:chgData name="Tania Mason" userId="d1d38976329c3c84" providerId="LiveId" clId="{2592176C-7DAC-49D6-A565-14A9D629C9E2}" dt="2018-06-12T16:25:39.572" v="4099" actId="1076"/>
          <ac:picMkLst>
            <pc:docMk/>
            <pc:sldMk cId="3957682427" sldId="284"/>
            <ac:picMk id="9" creationId="{E1C9BE8A-7FA8-49B4-8114-9835D29E19B8}"/>
          </ac:picMkLst>
        </pc:picChg>
      </pc:sldChg>
      <pc:sldChg chg="addSp delSp modSp add modAnim">
        <pc:chgData name="Tania Mason" userId="d1d38976329c3c84" providerId="LiveId" clId="{2592176C-7DAC-49D6-A565-14A9D629C9E2}" dt="2018-06-12T17:10:59.289" v="4487" actId="1076"/>
        <pc:sldMkLst>
          <pc:docMk/>
          <pc:sldMk cId="4058404118" sldId="285"/>
        </pc:sldMkLst>
        <pc:spChg chg="mod">
          <ac:chgData name="Tania Mason" userId="d1d38976329c3c84" providerId="LiveId" clId="{2592176C-7DAC-49D6-A565-14A9D629C9E2}" dt="2018-06-12T17:00:13.708" v="4391" actId="20577"/>
          <ac:spMkLst>
            <pc:docMk/>
            <pc:sldMk cId="4058404118" sldId="285"/>
            <ac:spMk id="2" creationId="{B137C8BB-E28F-4F7C-84ED-ECED40BF712F}"/>
          </ac:spMkLst>
        </pc:spChg>
        <pc:spChg chg="add mod">
          <ac:chgData name="Tania Mason" userId="d1d38976329c3c84" providerId="LiveId" clId="{2592176C-7DAC-49D6-A565-14A9D629C9E2}" dt="2018-06-12T17:09:16.728" v="4470" actId="6549"/>
          <ac:spMkLst>
            <pc:docMk/>
            <pc:sldMk cId="4058404118" sldId="285"/>
            <ac:spMk id="5" creationId="{CFD26515-14B1-4933-A6BC-F3FEBF926394}"/>
          </ac:spMkLst>
        </pc:spChg>
        <pc:spChg chg="add mod">
          <ac:chgData name="Tania Mason" userId="d1d38976329c3c84" providerId="LiveId" clId="{2592176C-7DAC-49D6-A565-14A9D629C9E2}" dt="2018-06-12T17:10:12.661" v="4482" actId="164"/>
          <ac:spMkLst>
            <pc:docMk/>
            <pc:sldMk cId="4058404118" sldId="285"/>
            <ac:spMk id="9" creationId="{B4B78702-1158-4CC7-88E0-F24140E3D3C1}"/>
          </ac:spMkLst>
        </pc:spChg>
        <pc:spChg chg="add mod">
          <ac:chgData name="Tania Mason" userId="d1d38976329c3c84" providerId="LiveId" clId="{2592176C-7DAC-49D6-A565-14A9D629C9E2}" dt="2018-06-12T17:10:19.055" v="4483" actId="164"/>
          <ac:spMkLst>
            <pc:docMk/>
            <pc:sldMk cId="4058404118" sldId="285"/>
            <ac:spMk id="12" creationId="{1997CDA9-C131-47C0-B367-C518E702C4EF}"/>
          </ac:spMkLst>
        </pc:spChg>
        <pc:spChg chg="add mod">
          <ac:chgData name="Tania Mason" userId="d1d38976329c3c84" providerId="LiveId" clId="{2592176C-7DAC-49D6-A565-14A9D629C9E2}" dt="2018-06-12T17:10:50.514" v="4486" actId="1076"/>
          <ac:spMkLst>
            <pc:docMk/>
            <pc:sldMk cId="4058404118" sldId="285"/>
            <ac:spMk id="13" creationId="{FA7CD464-6F71-4B83-91BD-DD83976FD799}"/>
          </ac:spMkLst>
        </pc:spChg>
        <pc:grpChg chg="add mod">
          <ac:chgData name="Tania Mason" userId="d1d38976329c3c84" providerId="LiveId" clId="{2592176C-7DAC-49D6-A565-14A9D629C9E2}" dt="2018-06-12T17:10:12.661" v="4482" actId="164"/>
          <ac:grpSpMkLst>
            <pc:docMk/>
            <pc:sldMk cId="4058404118" sldId="285"/>
            <ac:grpSpMk id="14" creationId="{66409276-D08D-4B6C-9DF6-F3E3CB3147A2}"/>
          </ac:grpSpMkLst>
        </pc:grpChg>
        <pc:grpChg chg="add mod">
          <ac:chgData name="Tania Mason" userId="d1d38976329c3c84" providerId="LiveId" clId="{2592176C-7DAC-49D6-A565-14A9D629C9E2}" dt="2018-06-12T17:10:19.055" v="4483" actId="164"/>
          <ac:grpSpMkLst>
            <pc:docMk/>
            <pc:sldMk cId="4058404118" sldId="285"/>
            <ac:grpSpMk id="15" creationId="{494B3059-71C7-4FCF-8E4A-7B44E48E0E75}"/>
          </ac:grpSpMkLst>
        </pc:grpChg>
        <pc:picChg chg="del mod">
          <ac:chgData name="Tania Mason" userId="d1d38976329c3c84" providerId="LiveId" clId="{2592176C-7DAC-49D6-A565-14A9D629C9E2}" dt="2018-06-12T16:26:52.930" v="4119" actId="478"/>
          <ac:picMkLst>
            <pc:docMk/>
            <pc:sldMk cId="4058404118" sldId="285"/>
            <ac:picMk id="4" creationId="{037E0FFD-5C16-4F90-8C7D-8C3583795B8E}"/>
          </ac:picMkLst>
        </pc:picChg>
        <pc:picChg chg="add mod">
          <ac:chgData name="Tania Mason" userId="d1d38976329c3c84" providerId="LiveId" clId="{2592176C-7DAC-49D6-A565-14A9D629C9E2}" dt="2018-06-12T17:10:12.661" v="4482" actId="164"/>
          <ac:picMkLst>
            <pc:docMk/>
            <pc:sldMk cId="4058404118" sldId="285"/>
            <ac:picMk id="8" creationId="{D2A89074-AFA4-42C0-84FB-DAB7260070A2}"/>
          </ac:picMkLst>
        </pc:picChg>
        <pc:picChg chg="add mod">
          <ac:chgData name="Tania Mason" userId="d1d38976329c3c84" providerId="LiveId" clId="{2592176C-7DAC-49D6-A565-14A9D629C9E2}" dt="2018-06-12T17:10:19.055" v="4483" actId="164"/>
          <ac:picMkLst>
            <pc:docMk/>
            <pc:sldMk cId="4058404118" sldId="285"/>
            <ac:picMk id="11" creationId="{FBE9172B-9E7C-4A2F-8DDB-AF700DEC3148}"/>
          </ac:picMkLst>
        </pc:picChg>
      </pc:sldChg>
      <pc:sldChg chg="addSp modSp add">
        <pc:chgData name="Tania Mason" userId="d1d38976329c3c84" providerId="LiveId" clId="{2592176C-7DAC-49D6-A565-14A9D629C9E2}" dt="2018-06-12T17:13:11.627" v="4749" actId="255"/>
        <pc:sldMkLst>
          <pc:docMk/>
          <pc:sldMk cId="3063093767" sldId="286"/>
        </pc:sldMkLst>
        <pc:spChg chg="mod">
          <ac:chgData name="Tania Mason" userId="d1d38976329c3c84" providerId="LiveId" clId="{2592176C-7DAC-49D6-A565-14A9D629C9E2}" dt="2018-06-12T17:11:20.244" v="4532" actId="6549"/>
          <ac:spMkLst>
            <pc:docMk/>
            <pc:sldMk cId="3063093767" sldId="286"/>
            <ac:spMk id="2" creationId="{B137C8BB-E28F-4F7C-84ED-ECED40BF712F}"/>
          </ac:spMkLst>
        </pc:spChg>
        <pc:spChg chg="add mod">
          <ac:chgData name="Tania Mason" userId="d1d38976329c3c84" providerId="LiveId" clId="{2592176C-7DAC-49D6-A565-14A9D629C9E2}" dt="2018-06-12T17:13:11.627" v="4749" actId="255"/>
          <ac:spMkLst>
            <pc:docMk/>
            <pc:sldMk cId="3063093767" sldId="286"/>
            <ac:spMk id="4" creationId="{201DE6A5-28A3-478A-BC41-C0877B368820}"/>
          </ac:spMkLst>
        </pc:spChg>
      </pc:sldChg>
      <pc:sldChg chg="addSp modSp add ord modAnim">
        <pc:chgData name="Tania Mason" userId="d1d38976329c3c84" providerId="LiveId" clId="{2592176C-7DAC-49D6-A565-14A9D629C9E2}" dt="2018-06-12T16:58:33.640" v="4345" actId="1076"/>
        <pc:sldMkLst>
          <pc:docMk/>
          <pc:sldMk cId="3641329626" sldId="288"/>
        </pc:sldMkLst>
        <pc:spChg chg="mod">
          <ac:chgData name="Tania Mason" userId="d1d38976329c3c84" providerId="LiveId" clId="{2592176C-7DAC-49D6-A565-14A9D629C9E2}" dt="2018-06-12T16:53:15.005" v="4292" actId="20577"/>
          <ac:spMkLst>
            <pc:docMk/>
            <pc:sldMk cId="3641329626" sldId="288"/>
            <ac:spMk id="2" creationId="{B137C8BB-E28F-4F7C-84ED-ECED40BF712F}"/>
          </ac:spMkLst>
        </pc:spChg>
        <pc:spChg chg="add mod">
          <ac:chgData name="Tania Mason" userId="d1d38976329c3c84" providerId="LiveId" clId="{2592176C-7DAC-49D6-A565-14A9D629C9E2}" dt="2018-06-12T16:54:03.271" v="4298" actId="164"/>
          <ac:spMkLst>
            <pc:docMk/>
            <pc:sldMk cId="3641329626" sldId="288"/>
            <ac:spMk id="4" creationId="{FF6CD5C8-31DE-498A-87AB-D1030B9B029E}"/>
          </ac:spMkLst>
        </pc:spChg>
        <pc:spChg chg="add mod">
          <ac:chgData name="Tania Mason" userId="d1d38976329c3c84" providerId="LiveId" clId="{2592176C-7DAC-49D6-A565-14A9D629C9E2}" dt="2018-06-12T16:58:22.576" v="4344" actId="20577"/>
          <ac:spMkLst>
            <pc:docMk/>
            <pc:sldMk cId="3641329626" sldId="288"/>
            <ac:spMk id="10" creationId="{642F2083-F628-4665-AECC-DAD897619E28}"/>
          </ac:spMkLst>
        </pc:spChg>
        <pc:spChg chg="add mod">
          <ac:chgData name="Tania Mason" userId="d1d38976329c3c84" providerId="LiveId" clId="{2592176C-7DAC-49D6-A565-14A9D629C9E2}" dt="2018-06-12T16:55:40.144" v="4339" actId="1076"/>
          <ac:spMkLst>
            <pc:docMk/>
            <pc:sldMk cId="3641329626" sldId="288"/>
            <ac:spMk id="11" creationId="{57749AB1-9DE7-409F-976E-0601A8F07B79}"/>
          </ac:spMkLst>
        </pc:spChg>
        <pc:grpChg chg="add mod">
          <ac:chgData name="Tania Mason" userId="d1d38976329c3c84" providerId="LiveId" clId="{2592176C-7DAC-49D6-A565-14A9D629C9E2}" dt="2018-06-12T16:54:03.271" v="4298" actId="164"/>
          <ac:grpSpMkLst>
            <pc:docMk/>
            <pc:sldMk cId="3641329626" sldId="288"/>
            <ac:grpSpMk id="12" creationId="{67CE0EC1-E2AC-4193-9F7E-7A76D3027F2B}"/>
          </ac:grpSpMkLst>
        </pc:grpChg>
        <pc:grpChg chg="add mod">
          <ac:chgData name="Tania Mason" userId="d1d38976329c3c84" providerId="LiveId" clId="{2592176C-7DAC-49D6-A565-14A9D629C9E2}" dt="2018-06-12T16:55:32.203" v="4338" actId="1076"/>
          <ac:grpSpMkLst>
            <pc:docMk/>
            <pc:sldMk cId="3641329626" sldId="288"/>
            <ac:grpSpMk id="13" creationId="{3079BE51-567A-4CFA-81E7-17A0F084D47A}"/>
          </ac:grpSpMkLst>
        </pc:grpChg>
        <pc:picChg chg="add mod">
          <ac:chgData name="Tania Mason" userId="d1d38976329c3c84" providerId="LiveId" clId="{2592176C-7DAC-49D6-A565-14A9D629C9E2}" dt="2018-06-12T16:55:24.173" v="4337" actId="14100"/>
          <ac:picMkLst>
            <pc:docMk/>
            <pc:sldMk cId="3641329626" sldId="288"/>
            <ac:picMk id="6" creationId="{DBD38E2B-DE57-4682-8FD5-2EBF70007325}"/>
          </ac:picMkLst>
        </pc:picChg>
        <pc:picChg chg="add mod">
          <ac:chgData name="Tania Mason" userId="d1d38976329c3c84" providerId="LiveId" clId="{2592176C-7DAC-49D6-A565-14A9D629C9E2}" dt="2018-06-12T16:54:14.851" v="4299" actId="164"/>
          <ac:picMkLst>
            <pc:docMk/>
            <pc:sldMk cId="3641329626" sldId="288"/>
            <ac:picMk id="9" creationId="{0B7BD000-F4A1-4E21-8822-09E517A20FC7}"/>
          </ac:picMkLst>
        </pc:picChg>
      </pc:sldChg>
    </pc:docChg>
  </pc:docChgLst>
  <pc:docChgLst>
    <pc:chgData name="Tania Mason" userId="d1d38976329c3c84" providerId="LiveId" clId="{CC76024F-3CA1-4BD1-BAD3-CA785A0E63B0}"/>
    <pc:docChg chg="modSld">
      <pc:chgData name="Tania Mason" userId="d1d38976329c3c84" providerId="LiveId" clId="{CC76024F-3CA1-4BD1-BAD3-CA785A0E63B0}" dt="2018-08-07T11:51:23.298" v="80"/>
      <pc:docMkLst>
        <pc:docMk/>
      </pc:docMkLst>
      <pc:sldChg chg="addSp modSp addCm modCm">
        <pc:chgData name="Tania Mason" userId="d1d38976329c3c84" providerId="LiveId" clId="{CC76024F-3CA1-4BD1-BAD3-CA785A0E63B0}" dt="2018-08-07T11:51:23.298" v="80"/>
        <pc:sldMkLst>
          <pc:docMk/>
          <pc:sldMk cId="3169313967" sldId="277"/>
        </pc:sldMkLst>
        <pc:spChg chg="add mod">
          <ac:chgData name="Tania Mason" userId="d1d38976329c3c84" providerId="LiveId" clId="{CC76024F-3CA1-4BD1-BAD3-CA785A0E63B0}" dt="2018-07-02T10:19:36.361" v="70" actId="20577"/>
          <ac:spMkLst>
            <pc:docMk/>
            <pc:sldMk cId="3169313967" sldId="277"/>
            <ac:spMk id="5" creationId="{0EA733E1-580F-4159-BE79-3B8B6872B503}"/>
          </ac:spMkLst>
        </pc:spChg>
      </pc:sldChg>
      <pc:sldChg chg="addSp modSp addCm modCm">
        <pc:chgData name="Tania Mason" userId="d1d38976329c3c84" providerId="LiveId" clId="{CC76024F-3CA1-4BD1-BAD3-CA785A0E63B0}" dt="2018-08-07T11:46:38.449" v="76"/>
        <pc:sldMkLst>
          <pc:docMk/>
          <pc:sldMk cId="569634681" sldId="283"/>
        </pc:sldMkLst>
        <pc:spChg chg="add mod">
          <ac:chgData name="Tania Mason" userId="d1d38976329c3c84" providerId="LiveId" clId="{CC76024F-3CA1-4BD1-BAD3-CA785A0E63B0}" dt="2018-07-02T10:17:36.602" v="29" actId="20577"/>
          <ac:spMkLst>
            <pc:docMk/>
            <pc:sldMk cId="569634681" sldId="283"/>
            <ac:spMk id="4" creationId="{B1D7F338-E8AB-4671-82D8-A0DD5F391760}"/>
          </ac:spMkLst>
        </pc:spChg>
      </pc:sldChg>
      <pc:sldChg chg="addCm modCm">
        <pc:chgData name="Tania Mason" userId="d1d38976329c3c84" providerId="LiveId" clId="{CC76024F-3CA1-4BD1-BAD3-CA785A0E63B0}" dt="2018-08-07T11:47:10.327" v="78"/>
        <pc:sldMkLst>
          <pc:docMk/>
          <pc:sldMk cId="3957682427" sldId="284"/>
        </pc:sldMkLst>
      </pc:sldChg>
    </pc:docChg>
  </pc:docChgLst>
</pc:chgInfo>
</file>

<file path=ppt/comments/comment1.xml><?xml version="1.0" encoding="utf-8"?>
<p:cmLst xmlns:a="http://schemas.openxmlformats.org/drawingml/2006/main" xmlns:r="http://schemas.openxmlformats.org/officeDocument/2006/relationships" xmlns:p="http://schemas.openxmlformats.org/presentationml/2006/main">
  <p:cm authorId="1" dt="2018-07-02T11:14:55.796" idx="1">
    <p:pos x="10" y="10"/>
    <p:text>If this slide appears to be blank, you need to click on the 'Enable editing' button within the PROTECTED VIEW banner across the top of the presentation.  
Next, click the 'Enable content' button within the SECURITY WARNING banner that appears, or click 'Yes' to the message about a TRUSTED DOCUMENT.
Then double-click on the image - it may still take a few seconds for the film to load, but it will appear there eventually. 
Then click on the arrow in the middle to start the film.
The full screen button is at the bottom left.</p:text>
    <p:extLst mod="1">
      <p:ext uri="{C676402C-5697-4E1C-873F-D02D1690AC5C}">
        <p15:threadingInfo xmlns:p15="http://schemas.microsoft.com/office/powerpoint/2012/main" timeZoneBias="-60"/>
      </p:ext>
    </p:extLst>
  </p:cm>
  <p:cm authorId="1" dt="2018-08-07T12:46:21.436" idx="4">
    <p:pos x="10" y="146"/>
    <p:text>If you are using a Mac, the film may not show at all, I'm afraid.  Complain to Apple!  If you want to show the film from your browser (ie by exiting the Powerpoint and then coming back to it after showing the film), this is the URL:
https://www.youtube.com/watch?v=V5EsxU84ay4</p:text>
    <p:extLst>
      <p:ext uri="{C676402C-5697-4E1C-873F-D02D1690AC5C}">
        <p15:threadingInfo xmlns:p15="http://schemas.microsoft.com/office/powerpoint/2012/main" timeZoneBias="-60">
          <p15:parentCm authorId="1" idx="1"/>
        </p15:threadingInfo>
      </p:ext>
    </p:extLst>
  </p:cm>
</p:cmLst>
</file>

<file path=ppt/comments/comment2.xml><?xml version="1.0" encoding="utf-8"?>
<p:cmLst xmlns:a="http://schemas.openxmlformats.org/drawingml/2006/main" xmlns:r="http://schemas.openxmlformats.org/officeDocument/2006/relationships" xmlns:p="http://schemas.openxmlformats.org/presentationml/2006/main">
  <p:cm authorId="1" dt="2018-07-02T11:18:58.086" idx="2">
    <p:pos x="10" y="10"/>
    <p:text>If this slide appears to be blank, you need to click on the 'Enable editing' button within the PROTECTED VIEW banner across the top of the presentation.  
Next, click the 'Enable content' button within the SECURITY WARNING banner that appears, or click 'Yes' to the message about a Trusted source.
Then double-click on the image - it may still take a few seconds for the film to load, but it will appear there eventually. 
Then click on the arrow in the middle to start the film.
The full screen button is at the bottom left.</p:text>
    <p:extLst>
      <p:ext uri="{C676402C-5697-4E1C-873F-D02D1690AC5C}">
        <p15:threadingInfo xmlns:p15="http://schemas.microsoft.com/office/powerpoint/2012/main" timeZoneBias="-60"/>
      </p:ext>
    </p:extLst>
  </p:cm>
  <p:cm authorId="1" dt="2018-08-07T12:46:52.182" idx="5">
    <p:pos x="10" y="146"/>
    <p:text>If you are using a Mac, the film may not show at all, I'm afraid.  Complain to Apple!  If you want to show the film from your browser (ie by exiting the Powerpoint and then coming back to it after showing the film), this is the URL:
https://www.youtube.com/watch?v=Pm12mTIUJss&amp;feature=youtu.be</p:text>
    <p:extLst>
      <p:ext uri="{C676402C-5697-4E1C-873F-D02D1690AC5C}">
        <p15:threadingInfo xmlns:p15="http://schemas.microsoft.com/office/powerpoint/2012/main" timeZoneBias="-60">
          <p15:parentCm authorId="1" idx="2"/>
        </p15:threadingInfo>
      </p:ext>
    </p:extLst>
  </p:cm>
</p:cmLst>
</file>

<file path=ppt/comments/comment3.xml><?xml version="1.0" encoding="utf-8"?>
<p:cmLst xmlns:a="http://schemas.openxmlformats.org/drawingml/2006/main" xmlns:r="http://schemas.openxmlformats.org/officeDocument/2006/relationships" xmlns:p="http://schemas.openxmlformats.org/presentationml/2006/main">
  <p:cm authorId="1" dt="2018-07-02T11:19:14.060" idx="3">
    <p:pos x="1103" y="0"/>
    <p:text>If this slide appears to be blank, you need to click on the 'Enable editing' button within the PROTECTED VIEW banner across the top of the presentation.  
Next, click the 'Enable content' button within the SECURITY WARNING banner that appears, or click 'Yes' to the message about a Trusted source.
Then double-click on the image - it may still take a few seconds for the film to load, but it will appear there eventually. 
Then click on the arrow in the middle to start the film.
The full screen button is at the bottom left.</p:text>
    <p:extLst>
      <p:ext uri="{C676402C-5697-4E1C-873F-D02D1690AC5C}">
        <p15:threadingInfo xmlns:p15="http://schemas.microsoft.com/office/powerpoint/2012/main" timeZoneBias="-60"/>
      </p:ext>
    </p:extLst>
  </p:cm>
  <p:cm authorId="1" dt="2018-08-07T12:47:39.265" idx="6">
    <p:pos x="1103" y="136"/>
    <p:text>If you are using a Mac, the film may not show at all, I'm afraid.  Complain to Apple!  If you want to show the film from your browser (ie by exiting the Powerpoint and then coming back to it after showing the film), this is the URL:
https://www.youtube.com/watch?v=SPDjpE6pgNA&amp;t=12s</p:text>
    <p:extLst>
      <p:ext uri="{C676402C-5697-4E1C-873F-D02D1690AC5C}">
        <p15:threadingInfo xmlns:p15="http://schemas.microsoft.com/office/powerpoint/2012/main" timeZoneBias="-60">
          <p15:parentCm authorId="1" idx="3"/>
        </p15:threadingInfo>
      </p:ext>
    </p:extLst>
  </p:cm>
</p:cmLst>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E214DFA8-5850-44DA-8442-F898C21F4B14}"/>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GB"/>
          </a:p>
        </p:txBody>
      </p:sp>
      <p:sp>
        <p:nvSpPr>
          <p:cNvPr id="3" name="Subtitle 2">
            <a:extLst>
              <a:ext uri="{FF2B5EF4-FFF2-40B4-BE49-F238E27FC236}">
                <a16:creationId xmlns:a16="http://schemas.microsoft.com/office/drawing/2014/main" id="{8019B56D-AEA2-46F8-9FF9-44D4F10522BE}"/>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GB"/>
          </a:p>
        </p:txBody>
      </p:sp>
      <p:sp>
        <p:nvSpPr>
          <p:cNvPr id="4" name="Date Placeholder 3">
            <a:extLst>
              <a:ext uri="{FF2B5EF4-FFF2-40B4-BE49-F238E27FC236}">
                <a16:creationId xmlns:a16="http://schemas.microsoft.com/office/drawing/2014/main" id="{45455806-98A7-48D4-BD57-550BE3417834}"/>
              </a:ext>
            </a:extLst>
          </p:cNvPr>
          <p:cNvSpPr>
            <a:spLocks noGrp="1"/>
          </p:cNvSpPr>
          <p:nvPr>
            <p:ph type="dt" sz="half" idx="10"/>
          </p:nvPr>
        </p:nvSpPr>
        <p:spPr/>
        <p:txBody>
          <a:bodyPr/>
          <a:lstStyle/>
          <a:p>
            <a:fld id="{BC622AE3-6A72-4EAF-947F-05A2E6B855D7}" type="datetimeFigureOut">
              <a:rPr lang="en-GB" smtClean="0"/>
              <a:t>07/08/2018</a:t>
            </a:fld>
            <a:endParaRPr lang="en-GB"/>
          </a:p>
        </p:txBody>
      </p:sp>
      <p:sp>
        <p:nvSpPr>
          <p:cNvPr id="5" name="Footer Placeholder 4">
            <a:extLst>
              <a:ext uri="{FF2B5EF4-FFF2-40B4-BE49-F238E27FC236}">
                <a16:creationId xmlns:a16="http://schemas.microsoft.com/office/drawing/2014/main" id="{32C8F05A-3B21-456D-A572-B74B3C416F89}"/>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DBF1CDEC-E68E-4C87-8AC1-E734F8E6CDBA}"/>
              </a:ext>
            </a:extLst>
          </p:cNvPr>
          <p:cNvSpPr>
            <a:spLocks noGrp="1"/>
          </p:cNvSpPr>
          <p:nvPr>
            <p:ph type="sldNum" sz="quarter" idx="12"/>
          </p:nvPr>
        </p:nvSpPr>
        <p:spPr/>
        <p:txBody>
          <a:bodyPr/>
          <a:lstStyle/>
          <a:p>
            <a:fld id="{059DDD28-67D3-4651-A59D-A045429F21CA}" type="slidenum">
              <a:rPr lang="en-GB" smtClean="0"/>
              <a:t>‹#›</a:t>
            </a:fld>
            <a:endParaRPr lang="en-GB"/>
          </a:p>
        </p:txBody>
      </p:sp>
    </p:spTree>
    <p:extLst>
      <p:ext uri="{BB962C8B-B14F-4D97-AF65-F5344CB8AC3E}">
        <p14:creationId xmlns:p14="http://schemas.microsoft.com/office/powerpoint/2010/main" val="177336187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FD69F76-EB20-43E4-9EEB-BCA6746D4CF0}"/>
              </a:ext>
            </a:extLst>
          </p:cNvPr>
          <p:cNvSpPr>
            <a:spLocks noGrp="1"/>
          </p:cNvSpPr>
          <p:nvPr>
            <p:ph type="title"/>
          </p:nvPr>
        </p:nvSpPr>
        <p:spPr/>
        <p:txBody>
          <a:bodyPr/>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AD656A87-30B9-44E2-8136-59ADFDD9FCA0}"/>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6987E678-52E6-478C-9561-D90CC9D6DFA7}"/>
              </a:ext>
            </a:extLst>
          </p:cNvPr>
          <p:cNvSpPr>
            <a:spLocks noGrp="1"/>
          </p:cNvSpPr>
          <p:nvPr>
            <p:ph type="dt" sz="half" idx="10"/>
          </p:nvPr>
        </p:nvSpPr>
        <p:spPr/>
        <p:txBody>
          <a:bodyPr/>
          <a:lstStyle/>
          <a:p>
            <a:fld id="{BC622AE3-6A72-4EAF-947F-05A2E6B855D7}" type="datetimeFigureOut">
              <a:rPr lang="en-GB" smtClean="0"/>
              <a:t>07/08/2018</a:t>
            </a:fld>
            <a:endParaRPr lang="en-GB"/>
          </a:p>
        </p:txBody>
      </p:sp>
      <p:sp>
        <p:nvSpPr>
          <p:cNvPr id="5" name="Footer Placeholder 4">
            <a:extLst>
              <a:ext uri="{FF2B5EF4-FFF2-40B4-BE49-F238E27FC236}">
                <a16:creationId xmlns:a16="http://schemas.microsoft.com/office/drawing/2014/main" id="{A1BEC7B2-B4DD-4C39-85DD-2F810184179C}"/>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53314F0-47BE-4CE7-9315-4249AC7C7D90}"/>
              </a:ext>
            </a:extLst>
          </p:cNvPr>
          <p:cNvSpPr>
            <a:spLocks noGrp="1"/>
          </p:cNvSpPr>
          <p:nvPr>
            <p:ph type="sldNum" sz="quarter" idx="12"/>
          </p:nvPr>
        </p:nvSpPr>
        <p:spPr/>
        <p:txBody>
          <a:bodyPr/>
          <a:lstStyle/>
          <a:p>
            <a:fld id="{059DDD28-67D3-4651-A59D-A045429F21CA}" type="slidenum">
              <a:rPr lang="en-GB" smtClean="0"/>
              <a:t>‹#›</a:t>
            </a:fld>
            <a:endParaRPr lang="en-GB"/>
          </a:p>
        </p:txBody>
      </p:sp>
    </p:spTree>
    <p:extLst>
      <p:ext uri="{BB962C8B-B14F-4D97-AF65-F5344CB8AC3E}">
        <p14:creationId xmlns:p14="http://schemas.microsoft.com/office/powerpoint/2010/main" val="86864120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4F96B4FF-4DC5-42FA-B629-75FAA8FE7C09}"/>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GB"/>
          </a:p>
        </p:txBody>
      </p:sp>
      <p:sp>
        <p:nvSpPr>
          <p:cNvPr id="3" name="Vertical Text Placeholder 2">
            <a:extLst>
              <a:ext uri="{FF2B5EF4-FFF2-40B4-BE49-F238E27FC236}">
                <a16:creationId xmlns:a16="http://schemas.microsoft.com/office/drawing/2014/main" id="{64B61168-C6D5-4CEE-AA9E-82118FFCD211}"/>
              </a:ext>
            </a:extLst>
          </p:cNvPr>
          <p:cNvSpPr>
            <a:spLocks noGrp="1"/>
          </p:cNvSpPr>
          <p:nvPr>
            <p:ph type="body" orient="vert" idx="1"/>
          </p:nvPr>
        </p:nvSpPr>
        <p:spPr>
          <a:xfrm>
            <a:off x="838200" y="365125"/>
            <a:ext cx="7734300" cy="5811838"/>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14FC0BBC-9C71-4819-A520-0076A98612EA}"/>
              </a:ext>
            </a:extLst>
          </p:cNvPr>
          <p:cNvSpPr>
            <a:spLocks noGrp="1"/>
          </p:cNvSpPr>
          <p:nvPr>
            <p:ph type="dt" sz="half" idx="10"/>
          </p:nvPr>
        </p:nvSpPr>
        <p:spPr/>
        <p:txBody>
          <a:bodyPr/>
          <a:lstStyle/>
          <a:p>
            <a:fld id="{BC622AE3-6A72-4EAF-947F-05A2E6B855D7}" type="datetimeFigureOut">
              <a:rPr lang="en-GB" smtClean="0"/>
              <a:t>07/08/2018</a:t>
            </a:fld>
            <a:endParaRPr lang="en-GB"/>
          </a:p>
        </p:txBody>
      </p:sp>
      <p:sp>
        <p:nvSpPr>
          <p:cNvPr id="5" name="Footer Placeholder 4">
            <a:extLst>
              <a:ext uri="{FF2B5EF4-FFF2-40B4-BE49-F238E27FC236}">
                <a16:creationId xmlns:a16="http://schemas.microsoft.com/office/drawing/2014/main" id="{BA56A9A0-6EA7-43C9-A4C2-0F84824834EA}"/>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3F3E086F-DC42-4981-A286-735DFF2286BC}"/>
              </a:ext>
            </a:extLst>
          </p:cNvPr>
          <p:cNvSpPr>
            <a:spLocks noGrp="1"/>
          </p:cNvSpPr>
          <p:nvPr>
            <p:ph type="sldNum" sz="quarter" idx="12"/>
          </p:nvPr>
        </p:nvSpPr>
        <p:spPr/>
        <p:txBody>
          <a:bodyPr/>
          <a:lstStyle/>
          <a:p>
            <a:fld id="{059DDD28-67D3-4651-A59D-A045429F21CA}" type="slidenum">
              <a:rPr lang="en-GB" smtClean="0"/>
              <a:t>‹#›</a:t>
            </a:fld>
            <a:endParaRPr lang="en-GB"/>
          </a:p>
        </p:txBody>
      </p:sp>
    </p:spTree>
    <p:extLst>
      <p:ext uri="{BB962C8B-B14F-4D97-AF65-F5344CB8AC3E}">
        <p14:creationId xmlns:p14="http://schemas.microsoft.com/office/powerpoint/2010/main" val="1326393811"/>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A4356D-1A08-4268-85B0-9BC532338812}"/>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F914FBC9-08EE-4551-97C3-B626F5AF2611}"/>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7D086B26-6F21-4E46-AE4D-CE04E01ECB55}"/>
              </a:ext>
            </a:extLst>
          </p:cNvPr>
          <p:cNvSpPr>
            <a:spLocks noGrp="1"/>
          </p:cNvSpPr>
          <p:nvPr>
            <p:ph type="dt" sz="half" idx="10"/>
          </p:nvPr>
        </p:nvSpPr>
        <p:spPr/>
        <p:txBody>
          <a:bodyPr/>
          <a:lstStyle/>
          <a:p>
            <a:fld id="{BC622AE3-6A72-4EAF-947F-05A2E6B855D7}" type="datetimeFigureOut">
              <a:rPr lang="en-GB" smtClean="0"/>
              <a:t>07/08/2018</a:t>
            </a:fld>
            <a:endParaRPr lang="en-GB"/>
          </a:p>
        </p:txBody>
      </p:sp>
      <p:sp>
        <p:nvSpPr>
          <p:cNvPr id="5" name="Footer Placeholder 4">
            <a:extLst>
              <a:ext uri="{FF2B5EF4-FFF2-40B4-BE49-F238E27FC236}">
                <a16:creationId xmlns:a16="http://schemas.microsoft.com/office/drawing/2014/main" id="{D08C457C-4358-4D9E-9B12-14613296BEF7}"/>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BD36F669-0DAA-4542-96D9-A8CC83877078}"/>
              </a:ext>
            </a:extLst>
          </p:cNvPr>
          <p:cNvSpPr>
            <a:spLocks noGrp="1"/>
          </p:cNvSpPr>
          <p:nvPr>
            <p:ph type="sldNum" sz="quarter" idx="12"/>
          </p:nvPr>
        </p:nvSpPr>
        <p:spPr/>
        <p:txBody>
          <a:bodyPr/>
          <a:lstStyle/>
          <a:p>
            <a:fld id="{059DDD28-67D3-4651-A59D-A045429F21CA}" type="slidenum">
              <a:rPr lang="en-GB" smtClean="0"/>
              <a:t>‹#›</a:t>
            </a:fld>
            <a:endParaRPr lang="en-GB"/>
          </a:p>
        </p:txBody>
      </p:sp>
    </p:spTree>
    <p:extLst>
      <p:ext uri="{BB962C8B-B14F-4D97-AF65-F5344CB8AC3E}">
        <p14:creationId xmlns:p14="http://schemas.microsoft.com/office/powerpoint/2010/main" val="778578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3008B89-0D74-4867-977D-CE6FE854B2CB}"/>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GB"/>
          </a:p>
        </p:txBody>
      </p:sp>
      <p:sp>
        <p:nvSpPr>
          <p:cNvPr id="3" name="Text Placeholder 2">
            <a:extLst>
              <a:ext uri="{FF2B5EF4-FFF2-40B4-BE49-F238E27FC236}">
                <a16:creationId xmlns:a16="http://schemas.microsoft.com/office/drawing/2014/main" id="{1BAB2360-0937-42E7-8925-168655D54958}"/>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4868E25B-9484-4722-AE20-2727F5E8E9C0}"/>
              </a:ext>
            </a:extLst>
          </p:cNvPr>
          <p:cNvSpPr>
            <a:spLocks noGrp="1"/>
          </p:cNvSpPr>
          <p:nvPr>
            <p:ph type="dt" sz="half" idx="10"/>
          </p:nvPr>
        </p:nvSpPr>
        <p:spPr/>
        <p:txBody>
          <a:bodyPr/>
          <a:lstStyle/>
          <a:p>
            <a:fld id="{BC622AE3-6A72-4EAF-947F-05A2E6B855D7}" type="datetimeFigureOut">
              <a:rPr lang="en-GB" smtClean="0"/>
              <a:t>07/08/2018</a:t>
            </a:fld>
            <a:endParaRPr lang="en-GB"/>
          </a:p>
        </p:txBody>
      </p:sp>
      <p:sp>
        <p:nvSpPr>
          <p:cNvPr id="5" name="Footer Placeholder 4">
            <a:extLst>
              <a:ext uri="{FF2B5EF4-FFF2-40B4-BE49-F238E27FC236}">
                <a16:creationId xmlns:a16="http://schemas.microsoft.com/office/drawing/2014/main" id="{1193AF9B-8C84-450D-B3E0-24F080DC19E0}"/>
              </a:ext>
            </a:extLst>
          </p:cNvPr>
          <p:cNvSpPr>
            <a:spLocks noGrp="1"/>
          </p:cNvSpPr>
          <p:nvPr>
            <p:ph type="ftr" sz="quarter" idx="11"/>
          </p:nvPr>
        </p:nvSpPr>
        <p:spPr/>
        <p:txBody>
          <a:bodyPr/>
          <a:lstStyle/>
          <a:p>
            <a:endParaRPr lang="en-GB"/>
          </a:p>
        </p:txBody>
      </p:sp>
      <p:sp>
        <p:nvSpPr>
          <p:cNvPr id="6" name="Slide Number Placeholder 5">
            <a:extLst>
              <a:ext uri="{FF2B5EF4-FFF2-40B4-BE49-F238E27FC236}">
                <a16:creationId xmlns:a16="http://schemas.microsoft.com/office/drawing/2014/main" id="{ED899048-F9D3-4747-8A87-2FED272081A6}"/>
              </a:ext>
            </a:extLst>
          </p:cNvPr>
          <p:cNvSpPr>
            <a:spLocks noGrp="1"/>
          </p:cNvSpPr>
          <p:nvPr>
            <p:ph type="sldNum" sz="quarter" idx="12"/>
          </p:nvPr>
        </p:nvSpPr>
        <p:spPr/>
        <p:txBody>
          <a:bodyPr/>
          <a:lstStyle/>
          <a:p>
            <a:fld id="{059DDD28-67D3-4651-A59D-A045429F21CA}" type="slidenum">
              <a:rPr lang="en-GB" smtClean="0"/>
              <a:t>‹#›</a:t>
            </a:fld>
            <a:endParaRPr lang="en-GB"/>
          </a:p>
        </p:txBody>
      </p:sp>
    </p:spTree>
    <p:extLst>
      <p:ext uri="{BB962C8B-B14F-4D97-AF65-F5344CB8AC3E}">
        <p14:creationId xmlns:p14="http://schemas.microsoft.com/office/powerpoint/2010/main" val="420708069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B8666A0-F339-4543-B68E-C91D713764A3}"/>
              </a:ext>
            </a:extLst>
          </p:cNvPr>
          <p:cNvSpPr>
            <a:spLocks noGrp="1"/>
          </p:cNvSpPr>
          <p:nvPr>
            <p:ph type="title"/>
          </p:nvPr>
        </p:nvSpPr>
        <p:spPr/>
        <p:txBody>
          <a:bodyPr/>
          <a:lstStyle/>
          <a:p>
            <a:r>
              <a:rPr lang="en-US"/>
              <a:t>Click to edit Master title style</a:t>
            </a:r>
            <a:endParaRPr lang="en-GB"/>
          </a:p>
        </p:txBody>
      </p:sp>
      <p:sp>
        <p:nvSpPr>
          <p:cNvPr id="3" name="Content Placeholder 2">
            <a:extLst>
              <a:ext uri="{FF2B5EF4-FFF2-40B4-BE49-F238E27FC236}">
                <a16:creationId xmlns:a16="http://schemas.microsoft.com/office/drawing/2014/main" id="{263334DC-23CE-44D0-A3FE-BB22F9F6D3E2}"/>
              </a:ext>
            </a:extLst>
          </p:cNvPr>
          <p:cNvSpPr>
            <a:spLocks noGrp="1"/>
          </p:cNvSpPr>
          <p:nvPr>
            <p:ph sz="half" idx="1"/>
          </p:nvPr>
        </p:nvSpPr>
        <p:spPr>
          <a:xfrm>
            <a:off x="838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a:extLst>
              <a:ext uri="{FF2B5EF4-FFF2-40B4-BE49-F238E27FC236}">
                <a16:creationId xmlns:a16="http://schemas.microsoft.com/office/drawing/2014/main" id="{7DD25F59-149A-4F5B-8DD3-43F9F7673907}"/>
              </a:ext>
            </a:extLst>
          </p:cNvPr>
          <p:cNvSpPr>
            <a:spLocks noGrp="1"/>
          </p:cNvSpPr>
          <p:nvPr>
            <p:ph sz="half" idx="2"/>
          </p:nvPr>
        </p:nvSpPr>
        <p:spPr>
          <a:xfrm>
            <a:off x="6172200" y="1825625"/>
            <a:ext cx="5181600" cy="435133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a:extLst>
              <a:ext uri="{FF2B5EF4-FFF2-40B4-BE49-F238E27FC236}">
                <a16:creationId xmlns:a16="http://schemas.microsoft.com/office/drawing/2014/main" id="{5DD48C75-7FC5-4854-9D33-3A884EE46710}"/>
              </a:ext>
            </a:extLst>
          </p:cNvPr>
          <p:cNvSpPr>
            <a:spLocks noGrp="1"/>
          </p:cNvSpPr>
          <p:nvPr>
            <p:ph type="dt" sz="half" idx="10"/>
          </p:nvPr>
        </p:nvSpPr>
        <p:spPr/>
        <p:txBody>
          <a:bodyPr/>
          <a:lstStyle/>
          <a:p>
            <a:fld id="{BC622AE3-6A72-4EAF-947F-05A2E6B855D7}" type="datetimeFigureOut">
              <a:rPr lang="en-GB" smtClean="0"/>
              <a:t>07/08/2018</a:t>
            </a:fld>
            <a:endParaRPr lang="en-GB"/>
          </a:p>
        </p:txBody>
      </p:sp>
      <p:sp>
        <p:nvSpPr>
          <p:cNvPr id="6" name="Footer Placeholder 5">
            <a:extLst>
              <a:ext uri="{FF2B5EF4-FFF2-40B4-BE49-F238E27FC236}">
                <a16:creationId xmlns:a16="http://schemas.microsoft.com/office/drawing/2014/main" id="{383527C7-9715-4A51-B557-1D77B878C4D4}"/>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0C01ED54-84FC-4E44-892D-A9EE96C72CA4}"/>
              </a:ext>
            </a:extLst>
          </p:cNvPr>
          <p:cNvSpPr>
            <a:spLocks noGrp="1"/>
          </p:cNvSpPr>
          <p:nvPr>
            <p:ph type="sldNum" sz="quarter" idx="12"/>
          </p:nvPr>
        </p:nvSpPr>
        <p:spPr/>
        <p:txBody>
          <a:bodyPr/>
          <a:lstStyle/>
          <a:p>
            <a:fld id="{059DDD28-67D3-4651-A59D-A045429F21CA}" type="slidenum">
              <a:rPr lang="en-GB" smtClean="0"/>
              <a:t>‹#›</a:t>
            </a:fld>
            <a:endParaRPr lang="en-GB"/>
          </a:p>
        </p:txBody>
      </p:sp>
    </p:spTree>
    <p:extLst>
      <p:ext uri="{BB962C8B-B14F-4D97-AF65-F5344CB8AC3E}">
        <p14:creationId xmlns:p14="http://schemas.microsoft.com/office/powerpoint/2010/main" val="3151223046"/>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E541A14-D757-45F5-B195-49F66E8248A0}"/>
              </a:ext>
            </a:extLst>
          </p:cNvPr>
          <p:cNvSpPr>
            <a:spLocks noGrp="1"/>
          </p:cNvSpPr>
          <p:nvPr>
            <p:ph type="title"/>
          </p:nvPr>
        </p:nvSpPr>
        <p:spPr>
          <a:xfrm>
            <a:off x="839788" y="365125"/>
            <a:ext cx="10515600" cy="1325563"/>
          </a:xfrm>
        </p:spPr>
        <p:txBody>
          <a:bodyPr/>
          <a:lstStyle/>
          <a:p>
            <a:r>
              <a:rPr lang="en-US"/>
              <a:t>Click to edit Master title style</a:t>
            </a:r>
            <a:endParaRPr lang="en-GB"/>
          </a:p>
        </p:txBody>
      </p:sp>
      <p:sp>
        <p:nvSpPr>
          <p:cNvPr id="3" name="Text Placeholder 2">
            <a:extLst>
              <a:ext uri="{FF2B5EF4-FFF2-40B4-BE49-F238E27FC236}">
                <a16:creationId xmlns:a16="http://schemas.microsoft.com/office/drawing/2014/main" id="{5A6D1A89-CB52-47F7-A511-06B7690DC10B}"/>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4" name="Content Placeholder 3">
            <a:extLst>
              <a:ext uri="{FF2B5EF4-FFF2-40B4-BE49-F238E27FC236}">
                <a16:creationId xmlns:a16="http://schemas.microsoft.com/office/drawing/2014/main" id="{C3CFDBCF-1BE3-40D6-9BB7-20984231EE81}"/>
              </a:ext>
            </a:extLst>
          </p:cNvPr>
          <p:cNvSpPr>
            <a:spLocks noGrp="1"/>
          </p:cNvSpPr>
          <p:nvPr>
            <p:ph sz="half" idx="2"/>
          </p:nvPr>
        </p:nvSpPr>
        <p:spPr>
          <a:xfrm>
            <a:off x="839788"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a:extLst>
              <a:ext uri="{FF2B5EF4-FFF2-40B4-BE49-F238E27FC236}">
                <a16:creationId xmlns:a16="http://schemas.microsoft.com/office/drawing/2014/main" id="{19898AE2-7D19-4197-8A6A-1030B7EAF06A}"/>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Edit Master text styles</a:t>
            </a:r>
          </a:p>
        </p:txBody>
      </p:sp>
      <p:sp>
        <p:nvSpPr>
          <p:cNvPr id="6" name="Content Placeholder 5">
            <a:extLst>
              <a:ext uri="{FF2B5EF4-FFF2-40B4-BE49-F238E27FC236}">
                <a16:creationId xmlns:a16="http://schemas.microsoft.com/office/drawing/2014/main" id="{A87A620D-AEC9-4704-A6AC-4406557526A2}"/>
              </a:ext>
            </a:extLst>
          </p:cNvPr>
          <p:cNvSpPr>
            <a:spLocks noGrp="1"/>
          </p:cNvSpPr>
          <p:nvPr>
            <p:ph sz="quarter" idx="4"/>
          </p:nvPr>
        </p:nvSpPr>
        <p:spPr>
          <a:xfrm>
            <a:off x="6172200"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a:extLst>
              <a:ext uri="{FF2B5EF4-FFF2-40B4-BE49-F238E27FC236}">
                <a16:creationId xmlns:a16="http://schemas.microsoft.com/office/drawing/2014/main" id="{3F4B575B-AB16-4CAD-BF99-D654CD903B2A}"/>
              </a:ext>
            </a:extLst>
          </p:cNvPr>
          <p:cNvSpPr>
            <a:spLocks noGrp="1"/>
          </p:cNvSpPr>
          <p:nvPr>
            <p:ph type="dt" sz="half" idx="10"/>
          </p:nvPr>
        </p:nvSpPr>
        <p:spPr/>
        <p:txBody>
          <a:bodyPr/>
          <a:lstStyle/>
          <a:p>
            <a:fld id="{BC622AE3-6A72-4EAF-947F-05A2E6B855D7}" type="datetimeFigureOut">
              <a:rPr lang="en-GB" smtClean="0"/>
              <a:t>07/08/2018</a:t>
            </a:fld>
            <a:endParaRPr lang="en-GB"/>
          </a:p>
        </p:txBody>
      </p:sp>
      <p:sp>
        <p:nvSpPr>
          <p:cNvPr id="8" name="Footer Placeholder 7">
            <a:extLst>
              <a:ext uri="{FF2B5EF4-FFF2-40B4-BE49-F238E27FC236}">
                <a16:creationId xmlns:a16="http://schemas.microsoft.com/office/drawing/2014/main" id="{C0C02E3E-DB37-4A89-BFE7-5D74C63B76C7}"/>
              </a:ext>
            </a:extLst>
          </p:cNvPr>
          <p:cNvSpPr>
            <a:spLocks noGrp="1"/>
          </p:cNvSpPr>
          <p:nvPr>
            <p:ph type="ftr" sz="quarter" idx="11"/>
          </p:nvPr>
        </p:nvSpPr>
        <p:spPr/>
        <p:txBody>
          <a:bodyPr/>
          <a:lstStyle/>
          <a:p>
            <a:endParaRPr lang="en-GB"/>
          </a:p>
        </p:txBody>
      </p:sp>
      <p:sp>
        <p:nvSpPr>
          <p:cNvPr id="9" name="Slide Number Placeholder 8">
            <a:extLst>
              <a:ext uri="{FF2B5EF4-FFF2-40B4-BE49-F238E27FC236}">
                <a16:creationId xmlns:a16="http://schemas.microsoft.com/office/drawing/2014/main" id="{E599B4E5-E8F3-4FCD-BB01-7921450D2298}"/>
              </a:ext>
            </a:extLst>
          </p:cNvPr>
          <p:cNvSpPr>
            <a:spLocks noGrp="1"/>
          </p:cNvSpPr>
          <p:nvPr>
            <p:ph type="sldNum" sz="quarter" idx="12"/>
          </p:nvPr>
        </p:nvSpPr>
        <p:spPr/>
        <p:txBody>
          <a:bodyPr/>
          <a:lstStyle/>
          <a:p>
            <a:fld id="{059DDD28-67D3-4651-A59D-A045429F21CA}" type="slidenum">
              <a:rPr lang="en-GB" smtClean="0"/>
              <a:t>‹#›</a:t>
            </a:fld>
            <a:endParaRPr lang="en-GB"/>
          </a:p>
        </p:txBody>
      </p:sp>
    </p:spTree>
    <p:extLst>
      <p:ext uri="{BB962C8B-B14F-4D97-AF65-F5344CB8AC3E}">
        <p14:creationId xmlns:p14="http://schemas.microsoft.com/office/powerpoint/2010/main" val="163307986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427A60B-C510-4B6F-98BE-77D00AD1614B}"/>
              </a:ext>
            </a:extLst>
          </p:cNvPr>
          <p:cNvSpPr>
            <a:spLocks noGrp="1"/>
          </p:cNvSpPr>
          <p:nvPr>
            <p:ph type="title"/>
          </p:nvPr>
        </p:nvSpPr>
        <p:spPr/>
        <p:txBody>
          <a:bodyPr/>
          <a:lstStyle/>
          <a:p>
            <a:r>
              <a:rPr lang="en-US"/>
              <a:t>Click to edit Master title style</a:t>
            </a:r>
            <a:endParaRPr lang="en-GB"/>
          </a:p>
        </p:txBody>
      </p:sp>
      <p:sp>
        <p:nvSpPr>
          <p:cNvPr id="3" name="Date Placeholder 2">
            <a:extLst>
              <a:ext uri="{FF2B5EF4-FFF2-40B4-BE49-F238E27FC236}">
                <a16:creationId xmlns:a16="http://schemas.microsoft.com/office/drawing/2014/main" id="{ACF8A4D8-6114-49E2-9CD7-33D02740BDD5}"/>
              </a:ext>
            </a:extLst>
          </p:cNvPr>
          <p:cNvSpPr>
            <a:spLocks noGrp="1"/>
          </p:cNvSpPr>
          <p:nvPr>
            <p:ph type="dt" sz="half" idx="10"/>
          </p:nvPr>
        </p:nvSpPr>
        <p:spPr/>
        <p:txBody>
          <a:bodyPr/>
          <a:lstStyle/>
          <a:p>
            <a:fld id="{BC622AE3-6A72-4EAF-947F-05A2E6B855D7}" type="datetimeFigureOut">
              <a:rPr lang="en-GB" smtClean="0"/>
              <a:t>07/08/2018</a:t>
            </a:fld>
            <a:endParaRPr lang="en-GB"/>
          </a:p>
        </p:txBody>
      </p:sp>
      <p:sp>
        <p:nvSpPr>
          <p:cNvPr id="4" name="Footer Placeholder 3">
            <a:extLst>
              <a:ext uri="{FF2B5EF4-FFF2-40B4-BE49-F238E27FC236}">
                <a16:creationId xmlns:a16="http://schemas.microsoft.com/office/drawing/2014/main" id="{382DCC54-0708-4B74-97F0-F624293EB9DC}"/>
              </a:ext>
            </a:extLst>
          </p:cNvPr>
          <p:cNvSpPr>
            <a:spLocks noGrp="1"/>
          </p:cNvSpPr>
          <p:nvPr>
            <p:ph type="ftr" sz="quarter" idx="11"/>
          </p:nvPr>
        </p:nvSpPr>
        <p:spPr/>
        <p:txBody>
          <a:bodyPr/>
          <a:lstStyle/>
          <a:p>
            <a:endParaRPr lang="en-GB"/>
          </a:p>
        </p:txBody>
      </p:sp>
      <p:sp>
        <p:nvSpPr>
          <p:cNvPr id="5" name="Slide Number Placeholder 4">
            <a:extLst>
              <a:ext uri="{FF2B5EF4-FFF2-40B4-BE49-F238E27FC236}">
                <a16:creationId xmlns:a16="http://schemas.microsoft.com/office/drawing/2014/main" id="{42E578AF-81A2-4091-BDAF-CD7403E07601}"/>
              </a:ext>
            </a:extLst>
          </p:cNvPr>
          <p:cNvSpPr>
            <a:spLocks noGrp="1"/>
          </p:cNvSpPr>
          <p:nvPr>
            <p:ph type="sldNum" sz="quarter" idx="12"/>
          </p:nvPr>
        </p:nvSpPr>
        <p:spPr/>
        <p:txBody>
          <a:bodyPr/>
          <a:lstStyle/>
          <a:p>
            <a:fld id="{059DDD28-67D3-4651-A59D-A045429F21CA}" type="slidenum">
              <a:rPr lang="en-GB" smtClean="0"/>
              <a:t>‹#›</a:t>
            </a:fld>
            <a:endParaRPr lang="en-GB"/>
          </a:p>
        </p:txBody>
      </p:sp>
    </p:spTree>
    <p:extLst>
      <p:ext uri="{BB962C8B-B14F-4D97-AF65-F5344CB8AC3E}">
        <p14:creationId xmlns:p14="http://schemas.microsoft.com/office/powerpoint/2010/main" val="49581704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7BEEDC0C-96F8-4867-B5BF-BD59E889EF93}"/>
              </a:ext>
            </a:extLst>
          </p:cNvPr>
          <p:cNvSpPr>
            <a:spLocks noGrp="1"/>
          </p:cNvSpPr>
          <p:nvPr>
            <p:ph type="dt" sz="half" idx="10"/>
          </p:nvPr>
        </p:nvSpPr>
        <p:spPr/>
        <p:txBody>
          <a:bodyPr/>
          <a:lstStyle/>
          <a:p>
            <a:fld id="{BC622AE3-6A72-4EAF-947F-05A2E6B855D7}" type="datetimeFigureOut">
              <a:rPr lang="en-GB" smtClean="0"/>
              <a:t>07/08/2018</a:t>
            </a:fld>
            <a:endParaRPr lang="en-GB"/>
          </a:p>
        </p:txBody>
      </p:sp>
      <p:sp>
        <p:nvSpPr>
          <p:cNvPr id="3" name="Footer Placeholder 2">
            <a:extLst>
              <a:ext uri="{FF2B5EF4-FFF2-40B4-BE49-F238E27FC236}">
                <a16:creationId xmlns:a16="http://schemas.microsoft.com/office/drawing/2014/main" id="{9AC832A1-D65B-49E6-B04B-4181A5EA4211}"/>
              </a:ext>
            </a:extLst>
          </p:cNvPr>
          <p:cNvSpPr>
            <a:spLocks noGrp="1"/>
          </p:cNvSpPr>
          <p:nvPr>
            <p:ph type="ftr" sz="quarter" idx="11"/>
          </p:nvPr>
        </p:nvSpPr>
        <p:spPr/>
        <p:txBody>
          <a:bodyPr/>
          <a:lstStyle/>
          <a:p>
            <a:endParaRPr lang="en-GB"/>
          </a:p>
        </p:txBody>
      </p:sp>
      <p:sp>
        <p:nvSpPr>
          <p:cNvPr id="4" name="Slide Number Placeholder 3">
            <a:extLst>
              <a:ext uri="{FF2B5EF4-FFF2-40B4-BE49-F238E27FC236}">
                <a16:creationId xmlns:a16="http://schemas.microsoft.com/office/drawing/2014/main" id="{B4638D8B-0350-4A9C-AA2A-3DA4EA034822}"/>
              </a:ext>
            </a:extLst>
          </p:cNvPr>
          <p:cNvSpPr>
            <a:spLocks noGrp="1"/>
          </p:cNvSpPr>
          <p:nvPr>
            <p:ph type="sldNum" sz="quarter" idx="12"/>
          </p:nvPr>
        </p:nvSpPr>
        <p:spPr/>
        <p:txBody>
          <a:bodyPr/>
          <a:lstStyle/>
          <a:p>
            <a:fld id="{059DDD28-67D3-4651-A59D-A045429F21CA}" type="slidenum">
              <a:rPr lang="en-GB" smtClean="0"/>
              <a:t>‹#›</a:t>
            </a:fld>
            <a:endParaRPr lang="en-GB"/>
          </a:p>
        </p:txBody>
      </p:sp>
    </p:spTree>
    <p:extLst>
      <p:ext uri="{BB962C8B-B14F-4D97-AF65-F5344CB8AC3E}">
        <p14:creationId xmlns:p14="http://schemas.microsoft.com/office/powerpoint/2010/main" val="3721748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1DA5F1D-CCA0-4E7B-9DBF-7A0CCCC9F12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Content Placeholder 2">
            <a:extLst>
              <a:ext uri="{FF2B5EF4-FFF2-40B4-BE49-F238E27FC236}">
                <a16:creationId xmlns:a16="http://schemas.microsoft.com/office/drawing/2014/main" id="{23104167-3EB2-4E64-9774-C06A34DF2A92}"/>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a:extLst>
              <a:ext uri="{FF2B5EF4-FFF2-40B4-BE49-F238E27FC236}">
                <a16:creationId xmlns:a16="http://schemas.microsoft.com/office/drawing/2014/main" id="{B1A832E3-12EF-4353-950E-B0AAA92A9DDA}"/>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81407707-17D2-42FA-A1DB-995803DA0B66}"/>
              </a:ext>
            </a:extLst>
          </p:cNvPr>
          <p:cNvSpPr>
            <a:spLocks noGrp="1"/>
          </p:cNvSpPr>
          <p:nvPr>
            <p:ph type="dt" sz="half" idx="10"/>
          </p:nvPr>
        </p:nvSpPr>
        <p:spPr/>
        <p:txBody>
          <a:bodyPr/>
          <a:lstStyle/>
          <a:p>
            <a:fld id="{BC622AE3-6A72-4EAF-947F-05A2E6B855D7}" type="datetimeFigureOut">
              <a:rPr lang="en-GB" smtClean="0"/>
              <a:t>07/08/2018</a:t>
            </a:fld>
            <a:endParaRPr lang="en-GB"/>
          </a:p>
        </p:txBody>
      </p:sp>
      <p:sp>
        <p:nvSpPr>
          <p:cNvPr id="6" name="Footer Placeholder 5">
            <a:extLst>
              <a:ext uri="{FF2B5EF4-FFF2-40B4-BE49-F238E27FC236}">
                <a16:creationId xmlns:a16="http://schemas.microsoft.com/office/drawing/2014/main" id="{38E510A8-C300-4EF8-8883-3468CE2F8F0F}"/>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3FB5BFB0-C0B0-4715-9EE5-535837FE02CF}"/>
              </a:ext>
            </a:extLst>
          </p:cNvPr>
          <p:cNvSpPr>
            <a:spLocks noGrp="1"/>
          </p:cNvSpPr>
          <p:nvPr>
            <p:ph type="sldNum" sz="quarter" idx="12"/>
          </p:nvPr>
        </p:nvSpPr>
        <p:spPr/>
        <p:txBody>
          <a:bodyPr/>
          <a:lstStyle/>
          <a:p>
            <a:fld id="{059DDD28-67D3-4651-A59D-A045429F21CA}" type="slidenum">
              <a:rPr lang="en-GB" smtClean="0"/>
              <a:t>‹#›</a:t>
            </a:fld>
            <a:endParaRPr lang="en-GB"/>
          </a:p>
        </p:txBody>
      </p:sp>
    </p:spTree>
    <p:extLst>
      <p:ext uri="{BB962C8B-B14F-4D97-AF65-F5344CB8AC3E}">
        <p14:creationId xmlns:p14="http://schemas.microsoft.com/office/powerpoint/2010/main" val="2799954014"/>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1B7878-AD9B-4290-86A4-2E27B84F52C1}"/>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GB"/>
          </a:p>
        </p:txBody>
      </p:sp>
      <p:sp>
        <p:nvSpPr>
          <p:cNvPr id="3" name="Picture Placeholder 2">
            <a:extLst>
              <a:ext uri="{FF2B5EF4-FFF2-40B4-BE49-F238E27FC236}">
                <a16:creationId xmlns:a16="http://schemas.microsoft.com/office/drawing/2014/main" id="{3627CAB8-85E4-4B3D-A4EA-BDC3868278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GB"/>
          </a:p>
        </p:txBody>
      </p:sp>
      <p:sp>
        <p:nvSpPr>
          <p:cNvPr id="4" name="Text Placeholder 3">
            <a:extLst>
              <a:ext uri="{FF2B5EF4-FFF2-40B4-BE49-F238E27FC236}">
                <a16:creationId xmlns:a16="http://schemas.microsoft.com/office/drawing/2014/main" id="{A20C7E40-BF78-4F59-81FC-79DD88501D3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Edit Master text styles</a:t>
            </a:r>
          </a:p>
        </p:txBody>
      </p:sp>
      <p:sp>
        <p:nvSpPr>
          <p:cNvPr id="5" name="Date Placeholder 4">
            <a:extLst>
              <a:ext uri="{FF2B5EF4-FFF2-40B4-BE49-F238E27FC236}">
                <a16:creationId xmlns:a16="http://schemas.microsoft.com/office/drawing/2014/main" id="{B5A37B25-E903-46F1-8408-38D78863CBE8}"/>
              </a:ext>
            </a:extLst>
          </p:cNvPr>
          <p:cNvSpPr>
            <a:spLocks noGrp="1"/>
          </p:cNvSpPr>
          <p:nvPr>
            <p:ph type="dt" sz="half" idx="10"/>
          </p:nvPr>
        </p:nvSpPr>
        <p:spPr/>
        <p:txBody>
          <a:bodyPr/>
          <a:lstStyle/>
          <a:p>
            <a:fld id="{BC622AE3-6A72-4EAF-947F-05A2E6B855D7}" type="datetimeFigureOut">
              <a:rPr lang="en-GB" smtClean="0"/>
              <a:t>07/08/2018</a:t>
            </a:fld>
            <a:endParaRPr lang="en-GB"/>
          </a:p>
        </p:txBody>
      </p:sp>
      <p:sp>
        <p:nvSpPr>
          <p:cNvPr id="6" name="Footer Placeholder 5">
            <a:extLst>
              <a:ext uri="{FF2B5EF4-FFF2-40B4-BE49-F238E27FC236}">
                <a16:creationId xmlns:a16="http://schemas.microsoft.com/office/drawing/2014/main" id="{188C1760-50AB-46D0-8586-E75BD1014D88}"/>
              </a:ext>
            </a:extLst>
          </p:cNvPr>
          <p:cNvSpPr>
            <a:spLocks noGrp="1"/>
          </p:cNvSpPr>
          <p:nvPr>
            <p:ph type="ftr" sz="quarter" idx="11"/>
          </p:nvPr>
        </p:nvSpPr>
        <p:spPr/>
        <p:txBody>
          <a:bodyPr/>
          <a:lstStyle/>
          <a:p>
            <a:endParaRPr lang="en-GB"/>
          </a:p>
        </p:txBody>
      </p:sp>
      <p:sp>
        <p:nvSpPr>
          <p:cNvPr id="7" name="Slide Number Placeholder 6">
            <a:extLst>
              <a:ext uri="{FF2B5EF4-FFF2-40B4-BE49-F238E27FC236}">
                <a16:creationId xmlns:a16="http://schemas.microsoft.com/office/drawing/2014/main" id="{581030F8-8610-42E7-8993-A7241BF1B96A}"/>
              </a:ext>
            </a:extLst>
          </p:cNvPr>
          <p:cNvSpPr>
            <a:spLocks noGrp="1"/>
          </p:cNvSpPr>
          <p:nvPr>
            <p:ph type="sldNum" sz="quarter" idx="12"/>
          </p:nvPr>
        </p:nvSpPr>
        <p:spPr/>
        <p:txBody>
          <a:bodyPr/>
          <a:lstStyle/>
          <a:p>
            <a:fld id="{059DDD28-67D3-4651-A59D-A045429F21CA}" type="slidenum">
              <a:rPr lang="en-GB" smtClean="0"/>
              <a:t>‹#›</a:t>
            </a:fld>
            <a:endParaRPr lang="en-GB"/>
          </a:p>
        </p:txBody>
      </p:sp>
    </p:spTree>
    <p:extLst>
      <p:ext uri="{BB962C8B-B14F-4D97-AF65-F5344CB8AC3E}">
        <p14:creationId xmlns:p14="http://schemas.microsoft.com/office/powerpoint/2010/main" val="38323560"/>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0BDBBFA0-88A3-49A0-BE64-71E94292B776}"/>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GB"/>
          </a:p>
        </p:txBody>
      </p:sp>
      <p:sp>
        <p:nvSpPr>
          <p:cNvPr id="3" name="Text Placeholder 2">
            <a:extLst>
              <a:ext uri="{FF2B5EF4-FFF2-40B4-BE49-F238E27FC236}">
                <a16:creationId xmlns:a16="http://schemas.microsoft.com/office/drawing/2014/main" id="{D37B1347-0825-4138-AFFD-750E97978A34}"/>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a:extLst>
              <a:ext uri="{FF2B5EF4-FFF2-40B4-BE49-F238E27FC236}">
                <a16:creationId xmlns:a16="http://schemas.microsoft.com/office/drawing/2014/main" id="{E4030191-545E-4314-9D4D-86C5EBBA791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BC622AE3-6A72-4EAF-947F-05A2E6B855D7}" type="datetimeFigureOut">
              <a:rPr lang="en-GB" smtClean="0"/>
              <a:t>07/08/2018</a:t>
            </a:fld>
            <a:endParaRPr lang="en-GB"/>
          </a:p>
        </p:txBody>
      </p:sp>
      <p:sp>
        <p:nvSpPr>
          <p:cNvPr id="5" name="Footer Placeholder 4">
            <a:extLst>
              <a:ext uri="{FF2B5EF4-FFF2-40B4-BE49-F238E27FC236}">
                <a16:creationId xmlns:a16="http://schemas.microsoft.com/office/drawing/2014/main" id="{C328C6C3-CFC6-4FC5-A9C3-178CE7D3B6F2}"/>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GB"/>
          </a:p>
        </p:txBody>
      </p:sp>
      <p:sp>
        <p:nvSpPr>
          <p:cNvPr id="6" name="Slide Number Placeholder 5">
            <a:extLst>
              <a:ext uri="{FF2B5EF4-FFF2-40B4-BE49-F238E27FC236}">
                <a16:creationId xmlns:a16="http://schemas.microsoft.com/office/drawing/2014/main" id="{97191D09-F060-42F1-9AB8-7D2D2BE90A7D}"/>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059DDD28-67D3-4651-A59D-A045429F21CA}" type="slidenum">
              <a:rPr lang="en-GB" smtClean="0"/>
              <a:t>‹#›</a:t>
            </a:fld>
            <a:endParaRPr lang="en-GB"/>
          </a:p>
        </p:txBody>
      </p:sp>
    </p:spTree>
    <p:extLst>
      <p:ext uri="{BB962C8B-B14F-4D97-AF65-F5344CB8AC3E}">
        <p14:creationId xmlns:p14="http://schemas.microsoft.com/office/powerpoint/2010/main" val="2086725877"/>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8" Type="http://schemas.openxmlformats.org/officeDocument/2006/relationships/image" Target="../media/image20.jpg"/><Relationship Id="rId3" Type="http://schemas.openxmlformats.org/officeDocument/2006/relationships/image" Target="../media/image15.jpg"/><Relationship Id="rId7" Type="http://schemas.openxmlformats.org/officeDocument/2006/relationships/image" Target="../media/image19.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18.JPG"/><Relationship Id="rId11" Type="http://schemas.openxmlformats.org/officeDocument/2006/relationships/image" Target="../media/image23.jpg"/><Relationship Id="rId5" Type="http://schemas.openxmlformats.org/officeDocument/2006/relationships/image" Target="../media/image17.jpg"/><Relationship Id="rId10" Type="http://schemas.openxmlformats.org/officeDocument/2006/relationships/image" Target="../media/image22.png"/><Relationship Id="rId4" Type="http://schemas.openxmlformats.org/officeDocument/2006/relationships/image" Target="../media/image16.jpeg"/><Relationship Id="rId9" Type="http://schemas.openxmlformats.org/officeDocument/2006/relationships/image" Target="../media/image21.jpg"/></Relationships>
</file>

<file path=ppt/slides/_rels/slide13.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Pm12mTIUJss?rel=0&amp;controls=0&amp;showinfo=0" TargetMode="External"/><Relationship Id="rId5" Type="http://schemas.openxmlformats.org/officeDocument/2006/relationships/comments" Target="../comments/comment2.xml"/><Relationship Id="rId4" Type="http://schemas.openxmlformats.org/officeDocument/2006/relationships/image" Target="../media/image10.png"/></Relationships>
</file>

<file path=ppt/slides/_rels/slide1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3" Type="http://schemas.openxmlformats.org/officeDocument/2006/relationships/image" Target="../media/image25.jpg"/><Relationship Id="rId7" Type="http://schemas.openxmlformats.org/officeDocument/2006/relationships/image" Target="../media/image29.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28.jpg"/><Relationship Id="rId5" Type="http://schemas.openxmlformats.org/officeDocument/2006/relationships/image" Target="../media/image27.jpg"/><Relationship Id="rId4" Type="http://schemas.openxmlformats.org/officeDocument/2006/relationships/image" Target="../media/image26.jpg"/></Relationships>
</file>

<file path=ppt/slides/_rels/slide2.xml.rels><?xml version="1.0" encoding="UTF-8" standalone="yes"?>
<Relationships xmlns="http://schemas.openxmlformats.org/package/2006/relationships"><Relationship Id="rId3" Type="http://schemas.openxmlformats.org/officeDocument/2006/relationships/image" Target="../media/image3.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33.jpg"/><Relationship Id="rId5" Type="http://schemas.openxmlformats.org/officeDocument/2006/relationships/image" Target="../media/image32.jpg"/><Relationship Id="rId4" Type="http://schemas.openxmlformats.org/officeDocument/2006/relationships/image" Target="../media/image31.jpg"/></Relationships>
</file>

<file path=ppt/slides/_rels/slide21.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SPDjpE6pgNA?rel=0&amp;controls=0&amp;showinfo=0" TargetMode="External"/><Relationship Id="rId5" Type="http://schemas.openxmlformats.org/officeDocument/2006/relationships/comments" Target="../comments/comment3.xml"/><Relationship Id="rId4" Type="http://schemas.openxmlformats.org/officeDocument/2006/relationships/image" Target="../media/image10.png"/></Relationships>
</file>

<file path=ppt/slides/_rels/slide22.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7.jpg"/></Relationships>
</file>

<file path=ppt/slides/_rels/slide25.xml.rels><?xml version="1.0" encoding="UTF-8" standalone="yes"?>
<Relationships xmlns="http://schemas.openxmlformats.org/package/2006/relationships"><Relationship Id="rId3" Type="http://schemas.openxmlformats.org/officeDocument/2006/relationships/image" Target="../media/image38.jpg"/><Relationship Id="rId2" Type="http://schemas.openxmlformats.org/officeDocument/2006/relationships/image" Target="../media/image1.jpg"/><Relationship Id="rId1" Type="http://schemas.openxmlformats.org/officeDocument/2006/relationships/slideLayout" Target="../slideLayouts/slideLayout2.xml"/><Relationship Id="rId4" Type="http://schemas.openxmlformats.org/officeDocument/2006/relationships/image" Target="../media/image39.jpg"/></Relationships>
</file>

<file path=ppt/slides/_rels/slide26.xml.rels><?xml version="1.0" encoding="UTF-8" standalone="yes"?>
<Relationships xmlns="http://schemas.openxmlformats.org/package/2006/relationships"><Relationship Id="rId3" Type="http://schemas.openxmlformats.org/officeDocument/2006/relationships/hyperlink" Target="http://www.ourwatch.org.uk/crimes-archive/loneliness-and-vulnerability" TargetMode="External"/><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image" Target="../media/image5.jpg"/><Relationship Id="rId2" Type="http://schemas.openxmlformats.org/officeDocument/2006/relationships/image" Target="../media/image1.jpg"/><Relationship Id="rId1" Type="http://schemas.openxmlformats.org/officeDocument/2006/relationships/slideLayout" Target="../slideLayouts/slideLayout2.xml"/><Relationship Id="rId6" Type="http://schemas.openxmlformats.org/officeDocument/2006/relationships/image" Target="../media/image8.jpg"/><Relationship Id="rId5" Type="http://schemas.openxmlformats.org/officeDocument/2006/relationships/image" Target="../media/image7.jpg"/><Relationship Id="rId4" Type="http://schemas.openxmlformats.org/officeDocument/2006/relationships/image" Target="../media/image6.jpg"/></Relationships>
</file>

<file path=ppt/slides/_rels/slide5.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image" Target="../media/image1.jpg"/><Relationship Id="rId2" Type="http://schemas.openxmlformats.org/officeDocument/2006/relationships/slideLayout" Target="../slideLayouts/slideLayout2.xml"/><Relationship Id="rId1" Type="http://schemas.openxmlformats.org/officeDocument/2006/relationships/video" Target="https://www.youtube.com/embed/V5EsxU84ay4?rel=0&amp;controls=0&amp;showinfo=0" TargetMode="External"/><Relationship Id="rId5" Type="http://schemas.openxmlformats.org/officeDocument/2006/relationships/comments" Target="../comments/comment1.xml"/><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2.jpg"/><Relationship Id="rId2" Type="http://schemas.openxmlformats.org/officeDocument/2006/relationships/image" Target="../media/image1.jpg"/><Relationship Id="rId1" Type="http://schemas.openxmlformats.org/officeDocument/2006/relationships/slideLayout" Target="../slideLayouts/slideLayout2.xml"/><Relationship Id="rId5" Type="http://schemas.openxmlformats.org/officeDocument/2006/relationships/image" Target="../media/image14.jpeg"/><Relationship Id="rId4" Type="http://schemas.openxmlformats.org/officeDocument/2006/relationships/image" Target="../media/image13.jp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LONELINESS &amp; VULNERABILITY</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pic>
        <p:nvPicPr>
          <p:cNvPr id="5" name="Picture 4">
            <a:extLst>
              <a:ext uri="{FF2B5EF4-FFF2-40B4-BE49-F238E27FC236}">
                <a16:creationId xmlns:a16="http://schemas.microsoft.com/office/drawing/2014/main" id="{276BF38F-3AD5-4060-841C-D9D0B738B61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574473" y="1696989"/>
            <a:ext cx="5922818" cy="3935383"/>
          </a:xfrm>
          <a:prstGeom prst="rect">
            <a:avLst/>
          </a:prstGeom>
        </p:spPr>
      </p:pic>
      <p:sp>
        <p:nvSpPr>
          <p:cNvPr id="6" name="TextBox 5">
            <a:extLst>
              <a:ext uri="{FF2B5EF4-FFF2-40B4-BE49-F238E27FC236}">
                <a16:creationId xmlns:a16="http://schemas.microsoft.com/office/drawing/2014/main" id="{8CF877DC-4F65-46BA-B19D-B79EDD6B069E}"/>
              </a:ext>
            </a:extLst>
          </p:cNvPr>
          <p:cNvSpPr txBox="1"/>
          <p:nvPr/>
        </p:nvSpPr>
        <p:spPr>
          <a:xfrm>
            <a:off x="630382" y="5638672"/>
            <a:ext cx="10931236" cy="1354217"/>
          </a:xfrm>
          <a:prstGeom prst="rect">
            <a:avLst/>
          </a:prstGeom>
          <a:noFill/>
        </p:spPr>
        <p:txBody>
          <a:bodyPr wrap="square" rtlCol="0">
            <a:spAutoFit/>
          </a:bodyPr>
          <a:lstStyle/>
          <a:p>
            <a:pPr algn="ctr"/>
            <a:r>
              <a:rPr lang="en-GB" sz="2800" dirty="0"/>
              <a:t>“For far too many people, loneliness is the sad reality of modern life”</a:t>
            </a:r>
          </a:p>
          <a:p>
            <a:pPr algn="ctr"/>
            <a:endParaRPr lang="en-GB" i="1" dirty="0"/>
          </a:p>
          <a:p>
            <a:pPr algn="ctr"/>
            <a:r>
              <a:rPr lang="en-GB" i="1" dirty="0"/>
              <a:t>								Prime Minister Theresa May</a:t>
            </a:r>
          </a:p>
          <a:p>
            <a:r>
              <a:rPr lang="en-GB" dirty="0"/>
              <a:t> </a:t>
            </a:r>
          </a:p>
        </p:txBody>
      </p:sp>
    </p:spTree>
    <p:extLst>
      <p:ext uri="{BB962C8B-B14F-4D97-AF65-F5344CB8AC3E}">
        <p14:creationId xmlns:p14="http://schemas.microsoft.com/office/powerpoint/2010/main" val="345570725"/>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RISK FACTORS</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F7DD1548-065B-4661-8526-976A65BBAC57}"/>
              </a:ext>
            </a:extLst>
          </p:cNvPr>
          <p:cNvSpPr txBox="1"/>
          <p:nvPr/>
        </p:nvSpPr>
        <p:spPr>
          <a:xfrm>
            <a:off x="282222" y="1751076"/>
            <a:ext cx="11593689" cy="5170646"/>
          </a:xfrm>
          <a:prstGeom prst="rect">
            <a:avLst/>
          </a:prstGeom>
          <a:noFill/>
        </p:spPr>
        <p:txBody>
          <a:bodyPr wrap="square" rtlCol="0">
            <a:spAutoFit/>
          </a:bodyPr>
          <a:lstStyle/>
          <a:p>
            <a:r>
              <a:rPr lang="en-GB" sz="2400" dirty="0"/>
              <a:t>Loneliness can affect people of all demographics, but various studies point to higher risk factors for certain groups of people.  For instance:</a:t>
            </a:r>
          </a:p>
          <a:p>
            <a:endParaRPr lang="en-GB" sz="2400" dirty="0"/>
          </a:p>
          <a:p>
            <a:pPr marL="285750" lvl="0" indent="-285750">
              <a:buFont typeface="Arial" panose="020B0604020202020204" pitchFamily="34" charset="0"/>
              <a:buChar char="•"/>
            </a:pPr>
            <a:r>
              <a:rPr lang="en-GB" sz="2400" dirty="0"/>
              <a:t>Up to 85% of young disabled adults – 18 to 34-year-olds – admit to feeling lonely</a:t>
            </a:r>
          </a:p>
          <a:p>
            <a:pPr marL="285750" lvl="0" indent="-285750">
              <a:buFont typeface="Arial" panose="020B0604020202020204" pitchFamily="34" charset="0"/>
              <a:buChar char="•"/>
            </a:pPr>
            <a:r>
              <a:rPr lang="en-GB" sz="2400" dirty="0"/>
              <a:t>8 out of 10 carers have felt lonely or isolated as a result of looking after a loved one</a:t>
            </a:r>
          </a:p>
          <a:p>
            <a:pPr marL="285750" lvl="0" indent="-285750">
              <a:buFont typeface="Arial" panose="020B0604020202020204" pitchFamily="34" charset="0"/>
              <a:buChar char="•"/>
            </a:pPr>
            <a:r>
              <a:rPr lang="en-GB" sz="2400" dirty="0"/>
              <a:t>58% of migrants and refugees in London described loneliness and isolation as their biggest challenge.</a:t>
            </a:r>
          </a:p>
          <a:p>
            <a:r>
              <a:rPr lang="en-GB" sz="2400" dirty="0"/>
              <a:t> </a:t>
            </a:r>
          </a:p>
          <a:p>
            <a:r>
              <a:rPr lang="en-GB" sz="2400" dirty="0"/>
              <a:t>The Community Life Survey 2016/17 identified three profiles of those at particular risk:</a:t>
            </a:r>
          </a:p>
          <a:p>
            <a:endParaRPr lang="en-GB" sz="2400" dirty="0"/>
          </a:p>
          <a:p>
            <a:pPr marL="285750" lvl="0" indent="-285750">
              <a:buFont typeface="Arial" panose="020B0604020202020204" pitchFamily="34" charset="0"/>
              <a:buChar char="•"/>
            </a:pPr>
            <a:r>
              <a:rPr lang="en-GB" sz="2400" dirty="0"/>
              <a:t>Widowed older homeowners living alone with long-term health conditions</a:t>
            </a:r>
          </a:p>
          <a:p>
            <a:pPr marL="285750" lvl="0" indent="-285750">
              <a:buFont typeface="Arial" panose="020B0604020202020204" pitchFamily="34" charset="0"/>
              <a:buChar char="•"/>
            </a:pPr>
            <a:r>
              <a:rPr lang="en-GB" sz="2400" dirty="0"/>
              <a:t>Unmarried middle-agers with long-term health conditions</a:t>
            </a:r>
          </a:p>
          <a:p>
            <a:pPr marL="285750" lvl="0" indent="-285750">
              <a:buFont typeface="Arial" panose="020B0604020202020204" pitchFamily="34" charset="0"/>
              <a:buChar char="•"/>
            </a:pPr>
            <a:r>
              <a:rPr lang="en-GB" sz="2400" dirty="0"/>
              <a:t>Younger renters with little trust and sense of belonging to their area. </a:t>
            </a:r>
          </a:p>
          <a:p>
            <a:endParaRPr lang="en-GB" dirty="0"/>
          </a:p>
        </p:txBody>
      </p:sp>
    </p:spTree>
    <p:extLst>
      <p:ext uri="{BB962C8B-B14F-4D97-AF65-F5344CB8AC3E}">
        <p14:creationId xmlns:p14="http://schemas.microsoft.com/office/powerpoint/2010/main" val="29086148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2" end="2"/>
                                            </p:txEl>
                                          </p:spTgt>
                                        </p:tgtEl>
                                        <p:attrNameLst>
                                          <p:attrName>style.visibility</p:attrName>
                                        </p:attrNameLst>
                                      </p:cBhvr>
                                      <p:to>
                                        <p:strVal val="visible"/>
                                      </p:to>
                                    </p:set>
                                    <p:animEffect transition="in" filter="fade">
                                      <p:cBhvr>
                                        <p:cTn id="7" dur="1000"/>
                                        <p:tgtEl>
                                          <p:spTgt spid="4">
                                            <p:txEl>
                                              <p:pRg st="2" end="2"/>
                                            </p:txEl>
                                          </p:spTgt>
                                        </p:tgtEl>
                                      </p:cBhvr>
                                    </p:animEffect>
                                    <p:anim calcmode="lin" valueType="num">
                                      <p:cBhvr>
                                        <p:cTn id="8"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3" end="3"/>
                                            </p:txEl>
                                          </p:spTgt>
                                        </p:tgtEl>
                                        <p:attrNameLst>
                                          <p:attrName>style.visibility</p:attrName>
                                        </p:attrNameLst>
                                      </p:cBhvr>
                                      <p:to>
                                        <p:strVal val="visible"/>
                                      </p:to>
                                    </p:set>
                                    <p:animEffect transition="in" filter="fade">
                                      <p:cBhvr>
                                        <p:cTn id="14" dur="1000"/>
                                        <p:tgtEl>
                                          <p:spTgt spid="4">
                                            <p:txEl>
                                              <p:pRg st="3" end="3"/>
                                            </p:txEl>
                                          </p:spTgt>
                                        </p:tgtEl>
                                      </p:cBhvr>
                                    </p:animEffect>
                                    <p:anim calcmode="lin" valueType="num">
                                      <p:cBhvr>
                                        <p:cTn id="15"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4" end="4"/>
                                            </p:txEl>
                                          </p:spTgt>
                                        </p:tgtEl>
                                        <p:attrNameLst>
                                          <p:attrName>style.visibility</p:attrName>
                                        </p:attrNameLst>
                                      </p:cBhvr>
                                      <p:to>
                                        <p:strVal val="visible"/>
                                      </p:to>
                                    </p:set>
                                    <p:animEffect transition="in" filter="fade">
                                      <p:cBhvr>
                                        <p:cTn id="21" dur="1000"/>
                                        <p:tgtEl>
                                          <p:spTgt spid="4">
                                            <p:txEl>
                                              <p:pRg st="4" end="4"/>
                                            </p:txEl>
                                          </p:spTgt>
                                        </p:tgtEl>
                                      </p:cBhvr>
                                    </p:animEffect>
                                    <p:anim calcmode="lin" valueType="num">
                                      <p:cBhvr>
                                        <p:cTn id="22"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7"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8" end="8"/>
                                            </p:txEl>
                                          </p:spTgt>
                                        </p:tgtEl>
                                        <p:attrNameLst>
                                          <p:attrName>style.visibility</p:attrName>
                                        </p:attrNameLst>
                                      </p:cBhvr>
                                      <p:to>
                                        <p:strVal val="visible"/>
                                      </p:to>
                                    </p:set>
                                    <p:animEffect transition="in" filter="fade">
                                      <p:cBhvr>
                                        <p:cTn id="35" dur="1000"/>
                                        <p:tgtEl>
                                          <p:spTgt spid="4">
                                            <p:txEl>
                                              <p:pRg st="8" end="8"/>
                                            </p:txEl>
                                          </p:spTgt>
                                        </p:tgtEl>
                                      </p:cBhvr>
                                    </p:animEffect>
                                    <p:anim calcmode="lin" valueType="num">
                                      <p:cBhvr>
                                        <p:cTn id="36"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9" end="9"/>
                                            </p:txEl>
                                          </p:spTgt>
                                        </p:tgtEl>
                                        <p:attrNameLst>
                                          <p:attrName>style.visibility</p:attrName>
                                        </p:attrNameLst>
                                      </p:cBhvr>
                                      <p:to>
                                        <p:strVal val="visible"/>
                                      </p:to>
                                    </p:set>
                                    <p:animEffect transition="in" filter="fade">
                                      <p:cBhvr>
                                        <p:cTn id="42" dur="1000"/>
                                        <p:tgtEl>
                                          <p:spTgt spid="4">
                                            <p:txEl>
                                              <p:pRg st="9" end="9"/>
                                            </p:txEl>
                                          </p:spTgt>
                                        </p:tgtEl>
                                      </p:cBhvr>
                                    </p:animEffect>
                                    <p:anim calcmode="lin" valueType="num">
                                      <p:cBhvr>
                                        <p:cTn id="43"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10" end="10"/>
                                            </p:txEl>
                                          </p:spTgt>
                                        </p:tgtEl>
                                        <p:attrNameLst>
                                          <p:attrName>style.visibility</p:attrName>
                                        </p:attrNameLst>
                                      </p:cBhvr>
                                      <p:to>
                                        <p:strVal val="visible"/>
                                      </p:to>
                                    </p:set>
                                    <p:animEffect transition="in" filter="fade">
                                      <p:cBhvr>
                                        <p:cTn id="49" dur="1000"/>
                                        <p:tgtEl>
                                          <p:spTgt spid="4">
                                            <p:txEl>
                                              <p:pRg st="10" end="10"/>
                                            </p:txEl>
                                          </p:spTgt>
                                        </p:tgtEl>
                                      </p:cBhvr>
                                    </p:animEffect>
                                    <p:anim calcmode="lin" valueType="num">
                                      <p:cBhvr>
                                        <p:cTn id="50" dur="1000" fill="hold"/>
                                        <p:tgtEl>
                                          <p:spTgt spid="4">
                                            <p:txEl>
                                              <p:pRg st="10" end="10"/>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10" end="1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RISK FACTORS</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39EE6EEE-7E8E-424F-97E7-EF59178A2EFC}"/>
              </a:ext>
            </a:extLst>
          </p:cNvPr>
          <p:cNvSpPr txBox="1"/>
          <p:nvPr/>
        </p:nvSpPr>
        <p:spPr>
          <a:xfrm>
            <a:off x="259644" y="1851378"/>
            <a:ext cx="11559823" cy="4431983"/>
          </a:xfrm>
          <a:prstGeom prst="rect">
            <a:avLst/>
          </a:prstGeom>
          <a:noFill/>
        </p:spPr>
        <p:txBody>
          <a:bodyPr wrap="square" rtlCol="0">
            <a:spAutoFit/>
          </a:bodyPr>
          <a:lstStyle/>
          <a:p>
            <a:endParaRPr lang="en-GB" sz="2400" dirty="0"/>
          </a:p>
          <a:p>
            <a:r>
              <a:rPr lang="en-GB" sz="2400" dirty="0"/>
              <a:t>Research by the Campaign to End Loneliness also identified these risk factors:</a:t>
            </a:r>
          </a:p>
          <a:p>
            <a:pPr lvl="0"/>
            <a:endParaRPr lang="en-GB" sz="2400" dirty="0"/>
          </a:p>
          <a:p>
            <a:pPr marL="342900" lvl="0" indent="-342900">
              <a:buFont typeface="Arial" panose="020B0604020202020204" pitchFamily="34" charset="0"/>
              <a:buChar char="•"/>
            </a:pPr>
            <a:r>
              <a:rPr lang="en-GB" sz="2400" dirty="0"/>
              <a:t>Living in rural environments with poor transport connections </a:t>
            </a:r>
          </a:p>
          <a:p>
            <a:pPr marL="342900" lvl="0" indent="-342900">
              <a:buFont typeface="Arial" panose="020B0604020202020204" pitchFamily="34" charset="0"/>
              <a:buChar char="•"/>
            </a:pPr>
            <a:r>
              <a:rPr lang="en-GB" sz="2400" dirty="0"/>
              <a:t>Having no family nearby </a:t>
            </a:r>
          </a:p>
          <a:p>
            <a:pPr marL="342900" lvl="0" indent="-342900">
              <a:buFont typeface="Arial" panose="020B0604020202020204" pitchFamily="34" charset="0"/>
              <a:buChar char="•"/>
            </a:pPr>
            <a:r>
              <a:rPr lang="en-GB" sz="2400" dirty="0"/>
              <a:t>Having a caring responsibility </a:t>
            </a:r>
          </a:p>
          <a:p>
            <a:pPr marL="342900" lvl="0" indent="-342900">
              <a:buFont typeface="Arial" panose="020B0604020202020204" pitchFamily="34" charset="0"/>
              <a:buChar char="•"/>
            </a:pPr>
            <a:r>
              <a:rPr lang="en-GB" sz="2400" dirty="0"/>
              <a:t>Living on a low income</a:t>
            </a:r>
          </a:p>
          <a:p>
            <a:pPr marL="342900" lvl="0" indent="-342900">
              <a:buFont typeface="Arial" panose="020B0604020202020204" pitchFamily="34" charset="0"/>
              <a:buChar char="•"/>
            </a:pPr>
            <a:r>
              <a:rPr lang="en-GB" sz="2400" dirty="0"/>
              <a:t>Poor mobility </a:t>
            </a:r>
          </a:p>
          <a:p>
            <a:pPr marL="342900" lvl="0" indent="-342900">
              <a:buFont typeface="Arial" panose="020B0604020202020204" pitchFamily="34" charset="0"/>
              <a:buChar char="•"/>
            </a:pPr>
            <a:r>
              <a:rPr lang="en-GB" sz="2400" dirty="0"/>
              <a:t>Losing hearing and/or sight</a:t>
            </a:r>
          </a:p>
          <a:p>
            <a:pPr marL="342900" lvl="0" indent="-342900">
              <a:buFont typeface="Arial" panose="020B0604020202020204" pitchFamily="34" charset="0"/>
              <a:buChar char="•"/>
            </a:pPr>
            <a:r>
              <a:rPr lang="en-GB" sz="2400" dirty="0"/>
              <a:t>Having certain long-term conditions (such as dementia)</a:t>
            </a:r>
            <a:br>
              <a:rPr lang="en-GB" sz="2400" dirty="0"/>
            </a:br>
            <a:endParaRPr lang="en-GB" sz="2400" dirty="0"/>
          </a:p>
          <a:p>
            <a:endParaRPr lang="en-GB" dirty="0"/>
          </a:p>
        </p:txBody>
      </p:sp>
    </p:spTree>
    <p:extLst>
      <p:ext uri="{BB962C8B-B14F-4D97-AF65-F5344CB8AC3E}">
        <p14:creationId xmlns:p14="http://schemas.microsoft.com/office/powerpoint/2010/main" val="127744374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xEl>
                                              <p:pRg st="3" end="3"/>
                                            </p:txEl>
                                          </p:spTgt>
                                        </p:tgtEl>
                                        <p:attrNameLst>
                                          <p:attrName>style.visibility</p:attrName>
                                        </p:attrNameLst>
                                      </p:cBhvr>
                                      <p:to>
                                        <p:strVal val="visible"/>
                                      </p:to>
                                    </p:set>
                                    <p:animEffect transition="in" filter="fade">
                                      <p:cBhvr>
                                        <p:cTn id="7" dur="1000"/>
                                        <p:tgtEl>
                                          <p:spTgt spid="4">
                                            <p:txEl>
                                              <p:pRg st="3" end="3"/>
                                            </p:txEl>
                                          </p:spTgt>
                                        </p:tgtEl>
                                      </p:cBhvr>
                                    </p:animEffect>
                                    <p:anim calcmode="lin" valueType="num">
                                      <p:cBhvr>
                                        <p:cTn id="8"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4">
                                            <p:txEl>
                                              <p:pRg st="4" end="4"/>
                                            </p:txEl>
                                          </p:spTgt>
                                        </p:tgtEl>
                                        <p:attrNameLst>
                                          <p:attrName>style.visibility</p:attrName>
                                        </p:attrNameLst>
                                      </p:cBhvr>
                                      <p:to>
                                        <p:strVal val="visible"/>
                                      </p:to>
                                    </p:set>
                                    <p:animEffect transition="in" filter="fade">
                                      <p:cBhvr>
                                        <p:cTn id="14" dur="1000"/>
                                        <p:tgtEl>
                                          <p:spTgt spid="4">
                                            <p:txEl>
                                              <p:pRg st="4" end="4"/>
                                            </p:txEl>
                                          </p:spTgt>
                                        </p:tgtEl>
                                      </p:cBhvr>
                                    </p:animEffect>
                                    <p:anim calcmode="lin" valueType="num">
                                      <p:cBhvr>
                                        <p:cTn id="15"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4">
                                            <p:txEl>
                                              <p:pRg st="5" end="5"/>
                                            </p:txEl>
                                          </p:spTgt>
                                        </p:tgtEl>
                                        <p:attrNameLst>
                                          <p:attrName>style.visibility</p:attrName>
                                        </p:attrNameLst>
                                      </p:cBhvr>
                                      <p:to>
                                        <p:strVal val="visible"/>
                                      </p:to>
                                    </p:set>
                                    <p:animEffect transition="in" filter="fade">
                                      <p:cBhvr>
                                        <p:cTn id="21" dur="1000"/>
                                        <p:tgtEl>
                                          <p:spTgt spid="4">
                                            <p:txEl>
                                              <p:pRg st="5" end="5"/>
                                            </p:txEl>
                                          </p:spTgt>
                                        </p:tgtEl>
                                      </p:cBhvr>
                                    </p:animEffect>
                                    <p:anim calcmode="lin" valueType="num">
                                      <p:cBhvr>
                                        <p:cTn id="22"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4">
                                            <p:txEl>
                                              <p:pRg st="6" end="6"/>
                                            </p:txEl>
                                          </p:spTgt>
                                        </p:tgtEl>
                                        <p:attrNameLst>
                                          <p:attrName>style.visibility</p:attrName>
                                        </p:attrNameLst>
                                      </p:cBhvr>
                                      <p:to>
                                        <p:strVal val="visible"/>
                                      </p:to>
                                    </p:set>
                                    <p:animEffect transition="in" filter="fade">
                                      <p:cBhvr>
                                        <p:cTn id="28" dur="1000"/>
                                        <p:tgtEl>
                                          <p:spTgt spid="4">
                                            <p:txEl>
                                              <p:pRg st="6" end="6"/>
                                            </p:txEl>
                                          </p:spTgt>
                                        </p:tgtEl>
                                      </p:cBhvr>
                                    </p:animEffect>
                                    <p:anim calcmode="lin" valueType="num">
                                      <p:cBhvr>
                                        <p:cTn id="29" dur="1000" fill="hold"/>
                                        <p:tgtEl>
                                          <p:spTgt spid="4">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4">
                                            <p:txEl>
                                              <p:pRg st="7" end="7"/>
                                            </p:txEl>
                                          </p:spTgt>
                                        </p:tgtEl>
                                        <p:attrNameLst>
                                          <p:attrName>style.visibility</p:attrName>
                                        </p:attrNameLst>
                                      </p:cBhvr>
                                      <p:to>
                                        <p:strVal val="visible"/>
                                      </p:to>
                                    </p:set>
                                    <p:animEffect transition="in" filter="fade">
                                      <p:cBhvr>
                                        <p:cTn id="35" dur="1000"/>
                                        <p:tgtEl>
                                          <p:spTgt spid="4">
                                            <p:txEl>
                                              <p:pRg st="7" end="7"/>
                                            </p:txEl>
                                          </p:spTgt>
                                        </p:tgtEl>
                                      </p:cBhvr>
                                    </p:animEffect>
                                    <p:anim calcmode="lin" valueType="num">
                                      <p:cBhvr>
                                        <p:cTn id="36" dur="1000" fill="hold"/>
                                        <p:tgtEl>
                                          <p:spTgt spid="4">
                                            <p:txEl>
                                              <p:pRg st="7" end="7"/>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7" end="7"/>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nodeType="clickEffect">
                                  <p:stCondLst>
                                    <p:cond delay="0"/>
                                  </p:stCondLst>
                                  <p:childTnLst>
                                    <p:set>
                                      <p:cBhvr>
                                        <p:cTn id="41" dur="1" fill="hold">
                                          <p:stCondLst>
                                            <p:cond delay="0"/>
                                          </p:stCondLst>
                                        </p:cTn>
                                        <p:tgtEl>
                                          <p:spTgt spid="4">
                                            <p:txEl>
                                              <p:pRg st="8" end="8"/>
                                            </p:txEl>
                                          </p:spTgt>
                                        </p:tgtEl>
                                        <p:attrNameLst>
                                          <p:attrName>style.visibility</p:attrName>
                                        </p:attrNameLst>
                                      </p:cBhvr>
                                      <p:to>
                                        <p:strVal val="visible"/>
                                      </p:to>
                                    </p:set>
                                    <p:animEffect transition="in" filter="fade">
                                      <p:cBhvr>
                                        <p:cTn id="42" dur="1000"/>
                                        <p:tgtEl>
                                          <p:spTgt spid="4">
                                            <p:txEl>
                                              <p:pRg st="8" end="8"/>
                                            </p:txEl>
                                          </p:spTgt>
                                        </p:tgtEl>
                                      </p:cBhvr>
                                    </p:animEffect>
                                    <p:anim calcmode="lin" valueType="num">
                                      <p:cBhvr>
                                        <p:cTn id="43" dur="1000" fill="hold"/>
                                        <p:tgtEl>
                                          <p:spTgt spid="4">
                                            <p:txEl>
                                              <p:pRg st="8" end="8"/>
                                            </p:txEl>
                                          </p:spTgt>
                                        </p:tgtEl>
                                        <p:attrNameLst>
                                          <p:attrName>ppt_x</p:attrName>
                                        </p:attrNameLst>
                                      </p:cBhvr>
                                      <p:tavLst>
                                        <p:tav tm="0">
                                          <p:val>
                                            <p:strVal val="#ppt_x"/>
                                          </p:val>
                                        </p:tav>
                                        <p:tav tm="100000">
                                          <p:val>
                                            <p:strVal val="#ppt_x"/>
                                          </p:val>
                                        </p:tav>
                                      </p:tavLst>
                                    </p:anim>
                                    <p:anim calcmode="lin" valueType="num">
                                      <p:cBhvr>
                                        <p:cTn id="44" dur="1000" fill="hold"/>
                                        <p:tgtEl>
                                          <p:spTgt spid="4">
                                            <p:txEl>
                                              <p:pRg st="8" end="8"/>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nodeType="clickEffect">
                                  <p:stCondLst>
                                    <p:cond delay="0"/>
                                  </p:stCondLst>
                                  <p:childTnLst>
                                    <p:set>
                                      <p:cBhvr>
                                        <p:cTn id="48" dur="1" fill="hold">
                                          <p:stCondLst>
                                            <p:cond delay="0"/>
                                          </p:stCondLst>
                                        </p:cTn>
                                        <p:tgtEl>
                                          <p:spTgt spid="4">
                                            <p:txEl>
                                              <p:pRg st="9" end="9"/>
                                            </p:txEl>
                                          </p:spTgt>
                                        </p:tgtEl>
                                        <p:attrNameLst>
                                          <p:attrName>style.visibility</p:attrName>
                                        </p:attrNameLst>
                                      </p:cBhvr>
                                      <p:to>
                                        <p:strVal val="visible"/>
                                      </p:to>
                                    </p:set>
                                    <p:animEffect transition="in" filter="fade">
                                      <p:cBhvr>
                                        <p:cTn id="49" dur="1000"/>
                                        <p:tgtEl>
                                          <p:spTgt spid="4">
                                            <p:txEl>
                                              <p:pRg st="9" end="9"/>
                                            </p:txEl>
                                          </p:spTgt>
                                        </p:tgtEl>
                                      </p:cBhvr>
                                    </p:animEffect>
                                    <p:anim calcmode="lin" valueType="num">
                                      <p:cBhvr>
                                        <p:cTn id="50" dur="1000" fill="hold"/>
                                        <p:tgtEl>
                                          <p:spTgt spid="4">
                                            <p:txEl>
                                              <p:pRg st="9" end="9"/>
                                            </p:txEl>
                                          </p:spTgt>
                                        </p:tgtEl>
                                        <p:attrNameLst>
                                          <p:attrName>ppt_x</p:attrName>
                                        </p:attrNameLst>
                                      </p:cBhvr>
                                      <p:tavLst>
                                        <p:tav tm="0">
                                          <p:val>
                                            <p:strVal val="#ppt_x"/>
                                          </p:val>
                                        </p:tav>
                                        <p:tav tm="100000">
                                          <p:val>
                                            <p:strVal val="#ppt_x"/>
                                          </p:val>
                                        </p:tav>
                                      </p:tavLst>
                                    </p:anim>
                                    <p:anim calcmode="lin" valueType="num">
                                      <p:cBhvr>
                                        <p:cTn id="51" dur="1000" fill="hold"/>
                                        <p:tgtEl>
                                          <p:spTgt spid="4">
                                            <p:txEl>
                                              <p:pRg st="9" end="9"/>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TRIGGERS</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76A0AF83-93F4-46A1-96D4-30E17EE3D90B}"/>
              </a:ext>
            </a:extLst>
          </p:cNvPr>
          <p:cNvSpPr txBox="1"/>
          <p:nvPr/>
        </p:nvSpPr>
        <p:spPr>
          <a:xfrm>
            <a:off x="258443" y="1782074"/>
            <a:ext cx="11537244" cy="1477328"/>
          </a:xfrm>
          <a:prstGeom prst="rect">
            <a:avLst/>
          </a:prstGeom>
          <a:noFill/>
        </p:spPr>
        <p:txBody>
          <a:bodyPr wrap="square" rtlCol="0">
            <a:spAutoFit/>
          </a:bodyPr>
          <a:lstStyle/>
          <a:p>
            <a:r>
              <a:rPr lang="en-GB" dirty="0"/>
              <a:t>While most of us will be lonely at some stage, some life transitions can act as triggers for chronic loneliness.  If you know someone who has recently undergone any of the following experiences, they could be at greater risk of loneliness:</a:t>
            </a:r>
          </a:p>
          <a:p>
            <a:r>
              <a:rPr lang="en-GB" dirty="0"/>
              <a:t> </a:t>
            </a:r>
          </a:p>
          <a:p>
            <a:pPr lvl="0"/>
            <a:endParaRPr lang="en-GB" dirty="0"/>
          </a:p>
          <a:p>
            <a:endParaRPr lang="en-GB" dirty="0"/>
          </a:p>
        </p:txBody>
      </p:sp>
      <p:grpSp>
        <p:nvGrpSpPr>
          <p:cNvPr id="40" name="Group 39">
            <a:extLst>
              <a:ext uri="{FF2B5EF4-FFF2-40B4-BE49-F238E27FC236}">
                <a16:creationId xmlns:a16="http://schemas.microsoft.com/office/drawing/2014/main" id="{9901C150-BD08-40AC-B723-F344D96F85B8}"/>
              </a:ext>
            </a:extLst>
          </p:cNvPr>
          <p:cNvGrpSpPr/>
          <p:nvPr/>
        </p:nvGrpSpPr>
        <p:grpSpPr>
          <a:xfrm>
            <a:off x="6866181" y="4778949"/>
            <a:ext cx="2771775" cy="2079051"/>
            <a:chOff x="6866181" y="4778949"/>
            <a:chExt cx="2771775" cy="2079051"/>
          </a:xfrm>
        </p:grpSpPr>
        <p:pic>
          <p:nvPicPr>
            <p:cNvPr id="13" name="Picture 12">
              <a:extLst>
                <a:ext uri="{FF2B5EF4-FFF2-40B4-BE49-F238E27FC236}">
                  <a16:creationId xmlns:a16="http://schemas.microsoft.com/office/drawing/2014/main" id="{1617FC70-3D7D-4CD3-8E82-29044A9E3E8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66181" y="5167312"/>
              <a:ext cx="2771775" cy="1690688"/>
            </a:xfrm>
            <a:prstGeom prst="rect">
              <a:avLst/>
            </a:prstGeom>
          </p:spPr>
        </p:pic>
        <p:sp>
          <p:nvSpPr>
            <p:cNvPr id="24" name="TextBox 23">
              <a:extLst>
                <a:ext uri="{FF2B5EF4-FFF2-40B4-BE49-F238E27FC236}">
                  <a16:creationId xmlns:a16="http://schemas.microsoft.com/office/drawing/2014/main" id="{881F2CB4-C1DB-4188-BEBA-CEF903549E94}"/>
                </a:ext>
              </a:extLst>
            </p:cNvPr>
            <p:cNvSpPr txBox="1"/>
            <p:nvPr/>
          </p:nvSpPr>
          <p:spPr>
            <a:xfrm>
              <a:off x="6866181" y="4778949"/>
              <a:ext cx="2199216" cy="369332"/>
            </a:xfrm>
            <a:prstGeom prst="rect">
              <a:avLst/>
            </a:prstGeom>
            <a:noFill/>
          </p:spPr>
          <p:txBody>
            <a:bodyPr wrap="square" rtlCol="0">
              <a:spAutoFit/>
            </a:bodyPr>
            <a:lstStyle/>
            <a:p>
              <a:pPr lvl="0"/>
              <a:r>
                <a:rPr lang="en-GB" dirty="0"/>
                <a:t>Moving home</a:t>
              </a:r>
            </a:p>
          </p:txBody>
        </p:sp>
      </p:grpSp>
      <p:grpSp>
        <p:nvGrpSpPr>
          <p:cNvPr id="42" name="Group 41">
            <a:extLst>
              <a:ext uri="{FF2B5EF4-FFF2-40B4-BE49-F238E27FC236}">
                <a16:creationId xmlns:a16="http://schemas.microsoft.com/office/drawing/2014/main" id="{90816784-DF2A-4178-9C4C-D92A2A755712}"/>
              </a:ext>
            </a:extLst>
          </p:cNvPr>
          <p:cNvGrpSpPr/>
          <p:nvPr/>
        </p:nvGrpSpPr>
        <p:grpSpPr>
          <a:xfrm>
            <a:off x="9600432" y="4497068"/>
            <a:ext cx="2771775" cy="2337019"/>
            <a:chOff x="9600432" y="4497068"/>
            <a:chExt cx="2771775" cy="2337019"/>
          </a:xfrm>
        </p:grpSpPr>
        <p:pic>
          <p:nvPicPr>
            <p:cNvPr id="11" name="Picture 10" descr="A group of people standing next to a fence&#10;&#10;Description generated with very high confidence">
              <a:extLst>
                <a:ext uri="{FF2B5EF4-FFF2-40B4-BE49-F238E27FC236}">
                  <a16:creationId xmlns:a16="http://schemas.microsoft.com/office/drawing/2014/main" id="{3C9696A4-AFFD-4027-A631-50E8B6077A72}"/>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9648176" y="4497068"/>
              <a:ext cx="2535714" cy="1690688"/>
            </a:xfrm>
            <a:prstGeom prst="rect">
              <a:avLst/>
            </a:prstGeom>
          </p:spPr>
        </p:pic>
        <p:sp>
          <p:nvSpPr>
            <p:cNvPr id="25" name="TextBox 24">
              <a:extLst>
                <a:ext uri="{FF2B5EF4-FFF2-40B4-BE49-F238E27FC236}">
                  <a16:creationId xmlns:a16="http://schemas.microsoft.com/office/drawing/2014/main" id="{4DFB9CA3-3719-4928-823C-E988F8953868}"/>
                </a:ext>
              </a:extLst>
            </p:cNvPr>
            <p:cNvSpPr txBox="1"/>
            <p:nvPr/>
          </p:nvSpPr>
          <p:spPr>
            <a:xfrm>
              <a:off x="9600432" y="6187756"/>
              <a:ext cx="2771775" cy="646331"/>
            </a:xfrm>
            <a:prstGeom prst="rect">
              <a:avLst/>
            </a:prstGeom>
            <a:noFill/>
          </p:spPr>
          <p:txBody>
            <a:bodyPr wrap="square" rtlCol="0">
              <a:spAutoFit/>
            </a:bodyPr>
            <a:lstStyle/>
            <a:p>
              <a:pPr lvl="0"/>
              <a:r>
                <a:rPr lang="en-GB" dirty="0"/>
                <a:t>Coming into the country seeking asylum</a:t>
              </a:r>
            </a:p>
          </p:txBody>
        </p:sp>
      </p:grpSp>
      <p:grpSp>
        <p:nvGrpSpPr>
          <p:cNvPr id="38" name="Group 37">
            <a:extLst>
              <a:ext uri="{FF2B5EF4-FFF2-40B4-BE49-F238E27FC236}">
                <a16:creationId xmlns:a16="http://schemas.microsoft.com/office/drawing/2014/main" id="{D8B4D36D-EB6A-43CD-8661-3E44AFDCD7DF}"/>
              </a:ext>
            </a:extLst>
          </p:cNvPr>
          <p:cNvGrpSpPr/>
          <p:nvPr/>
        </p:nvGrpSpPr>
        <p:grpSpPr>
          <a:xfrm>
            <a:off x="4636415" y="2457177"/>
            <a:ext cx="2781300" cy="1987152"/>
            <a:chOff x="4636415" y="2457177"/>
            <a:chExt cx="2781300" cy="1987152"/>
          </a:xfrm>
        </p:grpSpPr>
        <p:pic>
          <p:nvPicPr>
            <p:cNvPr id="23" name="Picture 22" descr="A close up of a vehicle&#10;&#10;Description generated with high confidence">
              <a:extLst>
                <a:ext uri="{FF2B5EF4-FFF2-40B4-BE49-F238E27FC236}">
                  <a16:creationId xmlns:a16="http://schemas.microsoft.com/office/drawing/2014/main" id="{0BCE594B-535A-438F-B03D-58CB1A8FFDAE}"/>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781077" y="2457177"/>
              <a:ext cx="2472949" cy="1525138"/>
            </a:xfrm>
            <a:prstGeom prst="rect">
              <a:avLst/>
            </a:prstGeom>
          </p:spPr>
        </p:pic>
        <p:sp>
          <p:nvSpPr>
            <p:cNvPr id="26" name="TextBox 25">
              <a:extLst>
                <a:ext uri="{FF2B5EF4-FFF2-40B4-BE49-F238E27FC236}">
                  <a16:creationId xmlns:a16="http://schemas.microsoft.com/office/drawing/2014/main" id="{0968897E-384A-4A6A-8F40-336105E23621}"/>
                </a:ext>
              </a:extLst>
            </p:cNvPr>
            <p:cNvSpPr txBox="1"/>
            <p:nvPr/>
          </p:nvSpPr>
          <p:spPr>
            <a:xfrm>
              <a:off x="4636415" y="4074997"/>
              <a:ext cx="2781300" cy="369332"/>
            </a:xfrm>
            <a:prstGeom prst="rect">
              <a:avLst/>
            </a:prstGeom>
            <a:noFill/>
          </p:spPr>
          <p:txBody>
            <a:bodyPr wrap="square" rtlCol="0">
              <a:spAutoFit/>
            </a:bodyPr>
            <a:lstStyle/>
            <a:p>
              <a:pPr lvl="0"/>
              <a:r>
                <a:rPr lang="en-GB" dirty="0"/>
                <a:t>Leaving the armed forces</a:t>
              </a:r>
            </a:p>
          </p:txBody>
        </p:sp>
      </p:grpSp>
      <p:grpSp>
        <p:nvGrpSpPr>
          <p:cNvPr id="35" name="Group 34">
            <a:extLst>
              <a:ext uri="{FF2B5EF4-FFF2-40B4-BE49-F238E27FC236}">
                <a16:creationId xmlns:a16="http://schemas.microsoft.com/office/drawing/2014/main" id="{D6E44878-0F16-4D8A-9F96-EB0BA75880F0}"/>
              </a:ext>
            </a:extLst>
          </p:cNvPr>
          <p:cNvGrpSpPr/>
          <p:nvPr/>
        </p:nvGrpSpPr>
        <p:grpSpPr>
          <a:xfrm>
            <a:off x="-74258" y="4532836"/>
            <a:ext cx="2917049" cy="2347417"/>
            <a:chOff x="-74258" y="4532836"/>
            <a:chExt cx="2917049" cy="2347417"/>
          </a:xfrm>
        </p:grpSpPr>
        <p:pic>
          <p:nvPicPr>
            <p:cNvPr id="21" name="Picture 20" descr="A person sitting on a bed&#10;&#10;Description generated with high confidence">
              <a:extLst>
                <a:ext uri="{FF2B5EF4-FFF2-40B4-BE49-F238E27FC236}">
                  <a16:creationId xmlns:a16="http://schemas.microsoft.com/office/drawing/2014/main" id="{C225D2FF-690F-4B7E-A010-D515ABDEBC27}"/>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110" y="4532836"/>
              <a:ext cx="2687461" cy="1994799"/>
            </a:xfrm>
            <a:prstGeom prst="rect">
              <a:avLst/>
            </a:prstGeom>
          </p:spPr>
        </p:pic>
        <p:sp>
          <p:nvSpPr>
            <p:cNvPr id="27" name="TextBox 26">
              <a:extLst>
                <a:ext uri="{FF2B5EF4-FFF2-40B4-BE49-F238E27FC236}">
                  <a16:creationId xmlns:a16="http://schemas.microsoft.com/office/drawing/2014/main" id="{FF7D450A-070F-4A4F-B9F5-0D9759F50A27}"/>
                </a:ext>
              </a:extLst>
            </p:cNvPr>
            <p:cNvSpPr txBox="1"/>
            <p:nvPr/>
          </p:nvSpPr>
          <p:spPr>
            <a:xfrm>
              <a:off x="-74258" y="6510921"/>
              <a:ext cx="2917049" cy="369332"/>
            </a:xfrm>
            <a:prstGeom prst="rect">
              <a:avLst/>
            </a:prstGeom>
            <a:noFill/>
          </p:spPr>
          <p:txBody>
            <a:bodyPr wrap="square" rtlCol="0">
              <a:spAutoFit/>
            </a:bodyPr>
            <a:lstStyle/>
            <a:p>
              <a:pPr lvl="0"/>
              <a:r>
                <a:rPr lang="en-GB" dirty="0"/>
                <a:t> Becoming a parent</a:t>
              </a:r>
            </a:p>
          </p:txBody>
        </p:sp>
      </p:grpSp>
      <p:grpSp>
        <p:nvGrpSpPr>
          <p:cNvPr id="41" name="Group 40">
            <a:extLst>
              <a:ext uri="{FF2B5EF4-FFF2-40B4-BE49-F238E27FC236}">
                <a16:creationId xmlns:a16="http://schemas.microsoft.com/office/drawing/2014/main" id="{247049DC-7B7C-47F2-A7B2-1E7A84B92196}"/>
              </a:ext>
            </a:extLst>
          </p:cNvPr>
          <p:cNvGrpSpPr/>
          <p:nvPr/>
        </p:nvGrpSpPr>
        <p:grpSpPr>
          <a:xfrm>
            <a:off x="10046825" y="2469490"/>
            <a:ext cx="2571855" cy="2025945"/>
            <a:chOff x="10046825" y="2469490"/>
            <a:chExt cx="2571855" cy="2025945"/>
          </a:xfrm>
        </p:grpSpPr>
        <p:pic>
          <p:nvPicPr>
            <p:cNvPr id="17" name="Picture 16" descr="A close up of text on a white background&#10;&#10;Description generated with very high confidence">
              <a:extLst>
                <a:ext uri="{FF2B5EF4-FFF2-40B4-BE49-F238E27FC236}">
                  <a16:creationId xmlns:a16="http://schemas.microsoft.com/office/drawing/2014/main" id="{9DEAC96D-0A8A-45F9-93BA-2DE02E2E32D2}"/>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10046825" y="2469490"/>
              <a:ext cx="2156964" cy="1395548"/>
            </a:xfrm>
            <a:prstGeom prst="rect">
              <a:avLst/>
            </a:prstGeom>
          </p:spPr>
        </p:pic>
        <p:sp>
          <p:nvSpPr>
            <p:cNvPr id="28" name="TextBox 27">
              <a:extLst>
                <a:ext uri="{FF2B5EF4-FFF2-40B4-BE49-F238E27FC236}">
                  <a16:creationId xmlns:a16="http://schemas.microsoft.com/office/drawing/2014/main" id="{314FA7FE-27B7-4C29-A79D-E55DC7722BF8}"/>
                </a:ext>
              </a:extLst>
            </p:cNvPr>
            <p:cNvSpPr txBox="1"/>
            <p:nvPr/>
          </p:nvSpPr>
          <p:spPr>
            <a:xfrm>
              <a:off x="10700103" y="3849104"/>
              <a:ext cx="1918577" cy="646331"/>
            </a:xfrm>
            <a:prstGeom prst="rect">
              <a:avLst/>
            </a:prstGeom>
            <a:noFill/>
          </p:spPr>
          <p:txBody>
            <a:bodyPr wrap="square" rtlCol="0">
              <a:spAutoFit/>
            </a:bodyPr>
            <a:lstStyle/>
            <a:p>
              <a:r>
                <a:rPr lang="en-GB" dirty="0"/>
                <a:t>Changing jobs </a:t>
              </a:r>
            </a:p>
            <a:p>
              <a:r>
                <a:rPr lang="en-GB" dirty="0"/>
                <a:t>or retiring</a:t>
              </a:r>
            </a:p>
          </p:txBody>
        </p:sp>
      </p:grpSp>
      <p:grpSp>
        <p:nvGrpSpPr>
          <p:cNvPr id="36" name="Group 35">
            <a:extLst>
              <a:ext uri="{FF2B5EF4-FFF2-40B4-BE49-F238E27FC236}">
                <a16:creationId xmlns:a16="http://schemas.microsoft.com/office/drawing/2014/main" id="{FF1F9734-C6D4-4882-8428-C04FA974A10A}"/>
              </a:ext>
            </a:extLst>
          </p:cNvPr>
          <p:cNvGrpSpPr/>
          <p:nvPr/>
        </p:nvGrpSpPr>
        <p:grpSpPr>
          <a:xfrm>
            <a:off x="2694408" y="2455251"/>
            <a:ext cx="1991911" cy="2972757"/>
            <a:chOff x="2694408" y="2455251"/>
            <a:chExt cx="1991911" cy="2972757"/>
          </a:xfrm>
        </p:grpSpPr>
        <p:pic>
          <p:nvPicPr>
            <p:cNvPr id="19" name="Picture 18" descr="Two people standing in front of a cake&#10;&#10;Description generated with high confidence">
              <a:extLst>
                <a:ext uri="{FF2B5EF4-FFF2-40B4-BE49-F238E27FC236}">
                  <a16:creationId xmlns:a16="http://schemas.microsoft.com/office/drawing/2014/main" id="{D10B123E-464D-4561-B4CF-127427100220}"/>
                </a:ext>
              </a:extLst>
            </p:cNvPr>
            <p:cNvPicPr>
              <a:picLocks noChangeAspect="1"/>
            </p:cNvPicPr>
            <p:nvPr/>
          </p:nvPicPr>
          <p:blipFill>
            <a:blip r:embed="rId8">
              <a:extLst>
                <a:ext uri="{28A0092B-C50C-407E-A947-70E740481C1C}">
                  <a14:useLocalDpi xmlns:a14="http://schemas.microsoft.com/office/drawing/2010/main" val="0"/>
                </a:ext>
              </a:extLst>
            </a:blip>
            <a:stretch>
              <a:fillRect/>
            </a:stretch>
          </p:blipFill>
          <p:spPr>
            <a:xfrm>
              <a:off x="2694408" y="2455251"/>
              <a:ext cx="1991911" cy="2331832"/>
            </a:xfrm>
            <a:prstGeom prst="rect">
              <a:avLst/>
            </a:prstGeom>
          </p:spPr>
        </p:pic>
        <p:sp>
          <p:nvSpPr>
            <p:cNvPr id="30" name="TextBox 29">
              <a:extLst>
                <a:ext uri="{FF2B5EF4-FFF2-40B4-BE49-F238E27FC236}">
                  <a16:creationId xmlns:a16="http://schemas.microsoft.com/office/drawing/2014/main" id="{68833EBF-E207-4341-A3AA-37D5FAB28B20}"/>
                </a:ext>
              </a:extLst>
            </p:cNvPr>
            <p:cNvSpPr txBox="1"/>
            <p:nvPr/>
          </p:nvSpPr>
          <p:spPr>
            <a:xfrm>
              <a:off x="2748850" y="4781677"/>
              <a:ext cx="1274302" cy="646331"/>
            </a:xfrm>
            <a:prstGeom prst="rect">
              <a:avLst/>
            </a:prstGeom>
            <a:noFill/>
          </p:spPr>
          <p:txBody>
            <a:bodyPr wrap="square" rtlCol="0">
              <a:spAutoFit/>
            </a:bodyPr>
            <a:lstStyle/>
            <a:p>
              <a:pPr lvl="0"/>
              <a:r>
                <a:rPr lang="en-GB" dirty="0"/>
                <a:t>Becoming a carer</a:t>
              </a:r>
            </a:p>
          </p:txBody>
        </p:sp>
      </p:grpSp>
      <p:grpSp>
        <p:nvGrpSpPr>
          <p:cNvPr id="37" name="Group 36">
            <a:extLst>
              <a:ext uri="{FF2B5EF4-FFF2-40B4-BE49-F238E27FC236}">
                <a16:creationId xmlns:a16="http://schemas.microsoft.com/office/drawing/2014/main" id="{88BBD01C-2EB3-4932-8965-5EDE47D0FD3E}"/>
              </a:ext>
            </a:extLst>
          </p:cNvPr>
          <p:cNvGrpSpPr/>
          <p:nvPr/>
        </p:nvGrpSpPr>
        <p:grpSpPr>
          <a:xfrm>
            <a:off x="2881393" y="4787083"/>
            <a:ext cx="3977893" cy="2072711"/>
            <a:chOff x="2881393" y="4787083"/>
            <a:chExt cx="3977893" cy="2072711"/>
          </a:xfrm>
        </p:grpSpPr>
        <p:pic>
          <p:nvPicPr>
            <p:cNvPr id="9" name="Picture 8" descr="A bunch of food on a table&#10;&#10;Description generated with very high confidence">
              <a:extLst>
                <a:ext uri="{FF2B5EF4-FFF2-40B4-BE49-F238E27FC236}">
                  <a16:creationId xmlns:a16="http://schemas.microsoft.com/office/drawing/2014/main" id="{E3E86F12-1025-4BF9-BB55-0E2271E25762}"/>
                </a:ext>
              </a:extLst>
            </p:cNvPr>
            <p:cNvPicPr>
              <a:picLocks noChangeAspect="1"/>
            </p:cNvPicPr>
            <p:nvPr/>
          </p:nvPicPr>
          <p:blipFill>
            <a:blip r:embed="rId9">
              <a:extLst>
                <a:ext uri="{28A0092B-C50C-407E-A947-70E740481C1C}">
                  <a14:useLocalDpi xmlns:a14="http://schemas.microsoft.com/office/drawing/2010/main" val="0"/>
                </a:ext>
              </a:extLst>
            </a:blip>
            <a:stretch>
              <a:fillRect/>
            </a:stretch>
          </p:blipFill>
          <p:spPr>
            <a:xfrm>
              <a:off x="4358123" y="4787083"/>
              <a:ext cx="2501163" cy="2072711"/>
            </a:xfrm>
            <a:prstGeom prst="rect">
              <a:avLst/>
            </a:prstGeom>
          </p:spPr>
        </p:pic>
        <p:sp>
          <p:nvSpPr>
            <p:cNvPr id="31" name="TextBox 30">
              <a:extLst>
                <a:ext uri="{FF2B5EF4-FFF2-40B4-BE49-F238E27FC236}">
                  <a16:creationId xmlns:a16="http://schemas.microsoft.com/office/drawing/2014/main" id="{9D2121EB-71C2-4EC5-B7B7-8404DF6FD347}"/>
                </a:ext>
              </a:extLst>
            </p:cNvPr>
            <p:cNvSpPr txBox="1"/>
            <p:nvPr/>
          </p:nvSpPr>
          <p:spPr>
            <a:xfrm>
              <a:off x="2881393" y="6472256"/>
              <a:ext cx="1499198" cy="369332"/>
            </a:xfrm>
            <a:prstGeom prst="rect">
              <a:avLst/>
            </a:prstGeom>
            <a:noFill/>
          </p:spPr>
          <p:txBody>
            <a:bodyPr wrap="square" rtlCol="0">
              <a:spAutoFit/>
            </a:bodyPr>
            <a:lstStyle/>
            <a:p>
              <a:r>
                <a:rPr lang="en-GB" dirty="0"/>
                <a:t>Bereavement</a:t>
              </a:r>
            </a:p>
          </p:txBody>
        </p:sp>
      </p:grpSp>
      <p:grpSp>
        <p:nvGrpSpPr>
          <p:cNvPr id="39" name="Group 38">
            <a:extLst>
              <a:ext uri="{FF2B5EF4-FFF2-40B4-BE49-F238E27FC236}">
                <a16:creationId xmlns:a16="http://schemas.microsoft.com/office/drawing/2014/main" id="{FC23712E-7A5D-4C65-9C1A-3DB6A6670050}"/>
              </a:ext>
            </a:extLst>
          </p:cNvPr>
          <p:cNvGrpSpPr/>
          <p:nvPr/>
        </p:nvGrpSpPr>
        <p:grpSpPr>
          <a:xfrm>
            <a:off x="7345271" y="2455251"/>
            <a:ext cx="2691819" cy="2321759"/>
            <a:chOff x="7345271" y="2455251"/>
            <a:chExt cx="2691819" cy="2321759"/>
          </a:xfrm>
        </p:grpSpPr>
        <p:pic>
          <p:nvPicPr>
            <p:cNvPr id="6" name="Picture 5" descr="A person posing for the camera&#10;&#10;Description generated with very high confidence">
              <a:extLst>
                <a:ext uri="{FF2B5EF4-FFF2-40B4-BE49-F238E27FC236}">
                  <a16:creationId xmlns:a16="http://schemas.microsoft.com/office/drawing/2014/main" id="{45579814-82EA-426F-A50F-D43E2FFF5031}"/>
                </a:ext>
              </a:extLst>
            </p:cNvPr>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a:off x="7417715" y="2455251"/>
              <a:ext cx="2619375" cy="1690688"/>
            </a:xfrm>
            <a:prstGeom prst="rect">
              <a:avLst/>
            </a:prstGeom>
          </p:spPr>
        </p:pic>
        <p:sp>
          <p:nvSpPr>
            <p:cNvPr id="32" name="TextBox 31">
              <a:extLst>
                <a:ext uri="{FF2B5EF4-FFF2-40B4-BE49-F238E27FC236}">
                  <a16:creationId xmlns:a16="http://schemas.microsoft.com/office/drawing/2014/main" id="{809CC9B2-C58B-410C-8AB9-069DEF68C931}"/>
                </a:ext>
              </a:extLst>
            </p:cNvPr>
            <p:cNvSpPr txBox="1"/>
            <p:nvPr/>
          </p:nvSpPr>
          <p:spPr>
            <a:xfrm>
              <a:off x="7345271" y="4130679"/>
              <a:ext cx="2199217" cy="646331"/>
            </a:xfrm>
            <a:prstGeom prst="rect">
              <a:avLst/>
            </a:prstGeom>
            <a:noFill/>
          </p:spPr>
          <p:txBody>
            <a:bodyPr wrap="square" rtlCol="0">
              <a:spAutoFit/>
            </a:bodyPr>
            <a:lstStyle/>
            <a:p>
              <a:r>
                <a:rPr lang="en-GB" dirty="0"/>
                <a:t>Experiencing family breakdown</a:t>
              </a:r>
            </a:p>
          </p:txBody>
        </p:sp>
      </p:grpSp>
      <p:grpSp>
        <p:nvGrpSpPr>
          <p:cNvPr id="34" name="Group 33">
            <a:extLst>
              <a:ext uri="{FF2B5EF4-FFF2-40B4-BE49-F238E27FC236}">
                <a16:creationId xmlns:a16="http://schemas.microsoft.com/office/drawing/2014/main" id="{12594026-F0AF-498F-8CB9-3DF4A2C9B195}"/>
              </a:ext>
            </a:extLst>
          </p:cNvPr>
          <p:cNvGrpSpPr/>
          <p:nvPr/>
        </p:nvGrpSpPr>
        <p:grpSpPr>
          <a:xfrm>
            <a:off x="-13859" y="2455251"/>
            <a:ext cx="2344371" cy="2040184"/>
            <a:chOff x="-13859" y="2455251"/>
            <a:chExt cx="2344371" cy="2028092"/>
          </a:xfrm>
        </p:grpSpPr>
        <p:pic>
          <p:nvPicPr>
            <p:cNvPr id="15" name="Picture 14" descr="A person standing in a room&#10;&#10;Description generated with high confidence">
              <a:extLst>
                <a:ext uri="{FF2B5EF4-FFF2-40B4-BE49-F238E27FC236}">
                  <a16:creationId xmlns:a16="http://schemas.microsoft.com/office/drawing/2014/main" id="{3E55DF78-92E2-4381-A9BD-8010CCE02284}"/>
                </a:ext>
              </a:extLst>
            </p:cNvPr>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0" y="2455251"/>
              <a:ext cx="2330512" cy="1385360"/>
            </a:xfrm>
            <a:prstGeom prst="rect">
              <a:avLst/>
            </a:prstGeom>
          </p:spPr>
        </p:pic>
        <p:sp>
          <p:nvSpPr>
            <p:cNvPr id="33" name="TextBox 32">
              <a:extLst>
                <a:ext uri="{FF2B5EF4-FFF2-40B4-BE49-F238E27FC236}">
                  <a16:creationId xmlns:a16="http://schemas.microsoft.com/office/drawing/2014/main" id="{B18BA6E6-D373-4D7E-92BC-9C89CF087A42}"/>
                </a:ext>
              </a:extLst>
            </p:cNvPr>
            <p:cNvSpPr txBox="1"/>
            <p:nvPr/>
          </p:nvSpPr>
          <p:spPr>
            <a:xfrm>
              <a:off x="-13859" y="3837012"/>
              <a:ext cx="2293376" cy="646331"/>
            </a:xfrm>
            <a:prstGeom prst="rect">
              <a:avLst/>
            </a:prstGeom>
            <a:noFill/>
          </p:spPr>
          <p:txBody>
            <a:bodyPr wrap="square" rtlCol="0">
              <a:spAutoFit/>
            </a:bodyPr>
            <a:lstStyle/>
            <a:p>
              <a:r>
                <a:rPr lang="en-GB" dirty="0"/>
                <a:t>Developing a health condition</a:t>
              </a:r>
            </a:p>
          </p:txBody>
        </p:sp>
      </p:grpSp>
    </p:spTree>
    <p:extLst>
      <p:ext uri="{BB962C8B-B14F-4D97-AF65-F5344CB8AC3E}">
        <p14:creationId xmlns:p14="http://schemas.microsoft.com/office/powerpoint/2010/main" val="249458535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 calcmode="lin" valueType="num">
                                      <p:cBhvr>
                                        <p:cTn id="7" dur="1000" fill="hold"/>
                                        <p:tgtEl>
                                          <p:spTgt spid="40"/>
                                        </p:tgtEl>
                                        <p:attrNameLst>
                                          <p:attrName>ppt_w</p:attrName>
                                        </p:attrNameLst>
                                      </p:cBhvr>
                                      <p:tavLst>
                                        <p:tav tm="0">
                                          <p:val>
                                            <p:fltVal val="0"/>
                                          </p:val>
                                        </p:tav>
                                        <p:tav tm="100000">
                                          <p:val>
                                            <p:strVal val="#ppt_w"/>
                                          </p:val>
                                        </p:tav>
                                      </p:tavLst>
                                    </p:anim>
                                    <p:anim calcmode="lin" valueType="num">
                                      <p:cBhvr>
                                        <p:cTn id="8" dur="1000" fill="hold"/>
                                        <p:tgtEl>
                                          <p:spTgt spid="40"/>
                                        </p:tgtEl>
                                        <p:attrNameLst>
                                          <p:attrName>ppt_h</p:attrName>
                                        </p:attrNameLst>
                                      </p:cBhvr>
                                      <p:tavLst>
                                        <p:tav tm="0">
                                          <p:val>
                                            <p:fltVal val="0"/>
                                          </p:val>
                                        </p:tav>
                                        <p:tav tm="100000">
                                          <p:val>
                                            <p:strVal val="#ppt_h"/>
                                          </p:val>
                                        </p:tav>
                                      </p:tavLst>
                                    </p:anim>
                                    <p:anim calcmode="lin" valueType="num">
                                      <p:cBhvr>
                                        <p:cTn id="9" dur="1000" fill="hold"/>
                                        <p:tgtEl>
                                          <p:spTgt spid="40"/>
                                        </p:tgtEl>
                                        <p:attrNameLst>
                                          <p:attrName>style.rotation</p:attrName>
                                        </p:attrNameLst>
                                      </p:cBhvr>
                                      <p:tavLst>
                                        <p:tav tm="0">
                                          <p:val>
                                            <p:fltVal val="90"/>
                                          </p:val>
                                        </p:tav>
                                        <p:tav tm="100000">
                                          <p:val>
                                            <p:fltVal val="0"/>
                                          </p:val>
                                        </p:tav>
                                      </p:tavLst>
                                    </p:anim>
                                    <p:animEffect transition="in" filter="fade">
                                      <p:cBhvr>
                                        <p:cTn id="10" dur="1000"/>
                                        <p:tgtEl>
                                          <p:spTgt spid="40"/>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nodeType="clickEffect">
                                  <p:stCondLst>
                                    <p:cond delay="0"/>
                                  </p:stCondLst>
                                  <p:childTnLst>
                                    <p:set>
                                      <p:cBhvr>
                                        <p:cTn id="14" dur="1" fill="hold">
                                          <p:stCondLst>
                                            <p:cond delay="0"/>
                                          </p:stCondLst>
                                        </p:cTn>
                                        <p:tgtEl>
                                          <p:spTgt spid="34"/>
                                        </p:tgtEl>
                                        <p:attrNameLst>
                                          <p:attrName>style.visibility</p:attrName>
                                        </p:attrNameLst>
                                      </p:cBhvr>
                                      <p:to>
                                        <p:strVal val="visible"/>
                                      </p:to>
                                    </p:set>
                                    <p:anim calcmode="lin" valueType="num">
                                      <p:cBhvr>
                                        <p:cTn id="15" dur="1000" fill="hold"/>
                                        <p:tgtEl>
                                          <p:spTgt spid="34"/>
                                        </p:tgtEl>
                                        <p:attrNameLst>
                                          <p:attrName>ppt_w</p:attrName>
                                        </p:attrNameLst>
                                      </p:cBhvr>
                                      <p:tavLst>
                                        <p:tav tm="0">
                                          <p:val>
                                            <p:fltVal val="0"/>
                                          </p:val>
                                        </p:tav>
                                        <p:tav tm="100000">
                                          <p:val>
                                            <p:strVal val="#ppt_w"/>
                                          </p:val>
                                        </p:tav>
                                      </p:tavLst>
                                    </p:anim>
                                    <p:anim calcmode="lin" valueType="num">
                                      <p:cBhvr>
                                        <p:cTn id="16" dur="1000" fill="hold"/>
                                        <p:tgtEl>
                                          <p:spTgt spid="34"/>
                                        </p:tgtEl>
                                        <p:attrNameLst>
                                          <p:attrName>ppt_h</p:attrName>
                                        </p:attrNameLst>
                                      </p:cBhvr>
                                      <p:tavLst>
                                        <p:tav tm="0">
                                          <p:val>
                                            <p:fltVal val="0"/>
                                          </p:val>
                                        </p:tav>
                                        <p:tav tm="100000">
                                          <p:val>
                                            <p:strVal val="#ppt_h"/>
                                          </p:val>
                                        </p:tav>
                                      </p:tavLst>
                                    </p:anim>
                                    <p:anim calcmode="lin" valueType="num">
                                      <p:cBhvr>
                                        <p:cTn id="17" dur="1000" fill="hold"/>
                                        <p:tgtEl>
                                          <p:spTgt spid="34"/>
                                        </p:tgtEl>
                                        <p:attrNameLst>
                                          <p:attrName>style.rotation</p:attrName>
                                        </p:attrNameLst>
                                      </p:cBhvr>
                                      <p:tavLst>
                                        <p:tav tm="0">
                                          <p:val>
                                            <p:fltVal val="90"/>
                                          </p:val>
                                        </p:tav>
                                        <p:tav tm="100000">
                                          <p:val>
                                            <p:fltVal val="0"/>
                                          </p:val>
                                        </p:tav>
                                      </p:tavLst>
                                    </p:anim>
                                    <p:animEffect transition="in" filter="fade">
                                      <p:cBhvr>
                                        <p:cTn id="18" dur="1000"/>
                                        <p:tgtEl>
                                          <p:spTgt spid="34"/>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nodeType="clickEffect">
                                  <p:stCondLst>
                                    <p:cond delay="0"/>
                                  </p:stCondLst>
                                  <p:childTnLst>
                                    <p:set>
                                      <p:cBhvr>
                                        <p:cTn id="22" dur="1" fill="hold">
                                          <p:stCondLst>
                                            <p:cond delay="0"/>
                                          </p:stCondLst>
                                        </p:cTn>
                                        <p:tgtEl>
                                          <p:spTgt spid="41"/>
                                        </p:tgtEl>
                                        <p:attrNameLst>
                                          <p:attrName>style.visibility</p:attrName>
                                        </p:attrNameLst>
                                      </p:cBhvr>
                                      <p:to>
                                        <p:strVal val="visible"/>
                                      </p:to>
                                    </p:set>
                                    <p:anim calcmode="lin" valueType="num">
                                      <p:cBhvr>
                                        <p:cTn id="23" dur="1000" fill="hold"/>
                                        <p:tgtEl>
                                          <p:spTgt spid="41"/>
                                        </p:tgtEl>
                                        <p:attrNameLst>
                                          <p:attrName>ppt_w</p:attrName>
                                        </p:attrNameLst>
                                      </p:cBhvr>
                                      <p:tavLst>
                                        <p:tav tm="0">
                                          <p:val>
                                            <p:fltVal val="0"/>
                                          </p:val>
                                        </p:tav>
                                        <p:tav tm="100000">
                                          <p:val>
                                            <p:strVal val="#ppt_w"/>
                                          </p:val>
                                        </p:tav>
                                      </p:tavLst>
                                    </p:anim>
                                    <p:anim calcmode="lin" valueType="num">
                                      <p:cBhvr>
                                        <p:cTn id="24" dur="1000" fill="hold"/>
                                        <p:tgtEl>
                                          <p:spTgt spid="41"/>
                                        </p:tgtEl>
                                        <p:attrNameLst>
                                          <p:attrName>ppt_h</p:attrName>
                                        </p:attrNameLst>
                                      </p:cBhvr>
                                      <p:tavLst>
                                        <p:tav tm="0">
                                          <p:val>
                                            <p:fltVal val="0"/>
                                          </p:val>
                                        </p:tav>
                                        <p:tav tm="100000">
                                          <p:val>
                                            <p:strVal val="#ppt_h"/>
                                          </p:val>
                                        </p:tav>
                                      </p:tavLst>
                                    </p:anim>
                                    <p:anim calcmode="lin" valueType="num">
                                      <p:cBhvr>
                                        <p:cTn id="25" dur="1000" fill="hold"/>
                                        <p:tgtEl>
                                          <p:spTgt spid="41"/>
                                        </p:tgtEl>
                                        <p:attrNameLst>
                                          <p:attrName>style.rotation</p:attrName>
                                        </p:attrNameLst>
                                      </p:cBhvr>
                                      <p:tavLst>
                                        <p:tav tm="0">
                                          <p:val>
                                            <p:fltVal val="90"/>
                                          </p:val>
                                        </p:tav>
                                        <p:tav tm="100000">
                                          <p:val>
                                            <p:fltVal val="0"/>
                                          </p:val>
                                        </p:tav>
                                      </p:tavLst>
                                    </p:anim>
                                    <p:animEffect transition="in" filter="fade">
                                      <p:cBhvr>
                                        <p:cTn id="26" dur="1000"/>
                                        <p:tgtEl>
                                          <p:spTgt spid="4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nodeType="clickEffect">
                                  <p:stCondLst>
                                    <p:cond delay="0"/>
                                  </p:stCondLst>
                                  <p:childTnLst>
                                    <p:set>
                                      <p:cBhvr>
                                        <p:cTn id="30" dur="1" fill="hold">
                                          <p:stCondLst>
                                            <p:cond delay="0"/>
                                          </p:stCondLst>
                                        </p:cTn>
                                        <p:tgtEl>
                                          <p:spTgt spid="36"/>
                                        </p:tgtEl>
                                        <p:attrNameLst>
                                          <p:attrName>style.visibility</p:attrName>
                                        </p:attrNameLst>
                                      </p:cBhvr>
                                      <p:to>
                                        <p:strVal val="visible"/>
                                      </p:to>
                                    </p:set>
                                    <p:anim calcmode="lin" valueType="num">
                                      <p:cBhvr>
                                        <p:cTn id="31" dur="1000" fill="hold"/>
                                        <p:tgtEl>
                                          <p:spTgt spid="36"/>
                                        </p:tgtEl>
                                        <p:attrNameLst>
                                          <p:attrName>ppt_w</p:attrName>
                                        </p:attrNameLst>
                                      </p:cBhvr>
                                      <p:tavLst>
                                        <p:tav tm="0">
                                          <p:val>
                                            <p:fltVal val="0"/>
                                          </p:val>
                                        </p:tav>
                                        <p:tav tm="100000">
                                          <p:val>
                                            <p:strVal val="#ppt_w"/>
                                          </p:val>
                                        </p:tav>
                                      </p:tavLst>
                                    </p:anim>
                                    <p:anim calcmode="lin" valueType="num">
                                      <p:cBhvr>
                                        <p:cTn id="32" dur="1000" fill="hold"/>
                                        <p:tgtEl>
                                          <p:spTgt spid="36"/>
                                        </p:tgtEl>
                                        <p:attrNameLst>
                                          <p:attrName>ppt_h</p:attrName>
                                        </p:attrNameLst>
                                      </p:cBhvr>
                                      <p:tavLst>
                                        <p:tav tm="0">
                                          <p:val>
                                            <p:fltVal val="0"/>
                                          </p:val>
                                        </p:tav>
                                        <p:tav tm="100000">
                                          <p:val>
                                            <p:strVal val="#ppt_h"/>
                                          </p:val>
                                        </p:tav>
                                      </p:tavLst>
                                    </p:anim>
                                    <p:anim calcmode="lin" valueType="num">
                                      <p:cBhvr>
                                        <p:cTn id="33" dur="1000" fill="hold"/>
                                        <p:tgtEl>
                                          <p:spTgt spid="36"/>
                                        </p:tgtEl>
                                        <p:attrNameLst>
                                          <p:attrName>style.rotation</p:attrName>
                                        </p:attrNameLst>
                                      </p:cBhvr>
                                      <p:tavLst>
                                        <p:tav tm="0">
                                          <p:val>
                                            <p:fltVal val="90"/>
                                          </p:val>
                                        </p:tav>
                                        <p:tav tm="100000">
                                          <p:val>
                                            <p:fltVal val="0"/>
                                          </p:val>
                                        </p:tav>
                                      </p:tavLst>
                                    </p:anim>
                                    <p:animEffect transition="in" filter="fade">
                                      <p:cBhvr>
                                        <p:cTn id="34" dur="1000"/>
                                        <p:tgtEl>
                                          <p:spTgt spid="36"/>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nodeType="clickEffect">
                                  <p:stCondLst>
                                    <p:cond delay="0"/>
                                  </p:stCondLst>
                                  <p:childTnLst>
                                    <p:set>
                                      <p:cBhvr>
                                        <p:cTn id="38" dur="1" fill="hold">
                                          <p:stCondLst>
                                            <p:cond delay="0"/>
                                          </p:stCondLst>
                                        </p:cTn>
                                        <p:tgtEl>
                                          <p:spTgt spid="37"/>
                                        </p:tgtEl>
                                        <p:attrNameLst>
                                          <p:attrName>style.visibility</p:attrName>
                                        </p:attrNameLst>
                                      </p:cBhvr>
                                      <p:to>
                                        <p:strVal val="visible"/>
                                      </p:to>
                                    </p:set>
                                    <p:anim calcmode="lin" valueType="num">
                                      <p:cBhvr>
                                        <p:cTn id="39" dur="1000" fill="hold"/>
                                        <p:tgtEl>
                                          <p:spTgt spid="37"/>
                                        </p:tgtEl>
                                        <p:attrNameLst>
                                          <p:attrName>ppt_w</p:attrName>
                                        </p:attrNameLst>
                                      </p:cBhvr>
                                      <p:tavLst>
                                        <p:tav tm="0">
                                          <p:val>
                                            <p:fltVal val="0"/>
                                          </p:val>
                                        </p:tav>
                                        <p:tav tm="100000">
                                          <p:val>
                                            <p:strVal val="#ppt_w"/>
                                          </p:val>
                                        </p:tav>
                                      </p:tavLst>
                                    </p:anim>
                                    <p:anim calcmode="lin" valueType="num">
                                      <p:cBhvr>
                                        <p:cTn id="40" dur="1000" fill="hold"/>
                                        <p:tgtEl>
                                          <p:spTgt spid="37"/>
                                        </p:tgtEl>
                                        <p:attrNameLst>
                                          <p:attrName>ppt_h</p:attrName>
                                        </p:attrNameLst>
                                      </p:cBhvr>
                                      <p:tavLst>
                                        <p:tav tm="0">
                                          <p:val>
                                            <p:fltVal val="0"/>
                                          </p:val>
                                        </p:tav>
                                        <p:tav tm="100000">
                                          <p:val>
                                            <p:strVal val="#ppt_h"/>
                                          </p:val>
                                        </p:tav>
                                      </p:tavLst>
                                    </p:anim>
                                    <p:anim calcmode="lin" valueType="num">
                                      <p:cBhvr>
                                        <p:cTn id="41" dur="1000" fill="hold"/>
                                        <p:tgtEl>
                                          <p:spTgt spid="37"/>
                                        </p:tgtEl>
                                        <p:attrNameLst>
                                          <p:attrName>style.rotation</p:attrName>
                                        </p:attrNameLst>
                                      </p:cBhvr>
                                      <p:tavLst>
                                        <p:tav tm="0">
                                          <p:val>
                                            <p:fltVal val="90"/>
                                          </p:val>
                                        </p:tav>
                                        <p:tav tm="100000">
                                          <p:val>
                                            <p:fltVal val="0"/>
                                          </p:val>
                                        </p:tav>
                                      </p:tavLst>
                                    </p:anim>
                                    <p:animEffect transition="in" filter="fade">
                                      <p:cBhvr>
                                        <p:cTn id="42" dur="1000"/>
                                        <p:tgtEl>
                                          <p:spTgt spid="37"/>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nodeType="clickEffect">
                                  <p:stCondLst>
                                    <p:cond delay="0"/>
                                  </p:stCondLst>
                                  <p:childTnLst>
                                    <p:set>
                                      <p:cBhvr>
                                        <p:cTn id="46" dur="1" fill="hold">
                                          <p:stCondLst>
                                            <p:cond delay="0"/>
                                          </p:stCondLst>
                                        </p:cTn>
                                        <p:tgtEl>
                                          <p:spTgt spid="42"/>
                                        </p:tgtEl>
                                        <p:attrNameLst>
                                          <p:attrName>style.visibility</p:attrName>
                                        </p:attrNameLst>
                                      </p:cBhvr>
                                      <p:to>
                                        <p:strVal val="visible"/>
                                      </p:to>
                                    </p:set>
                                    <p:anim calcmode="lin" valueType="num">
                                      <p:cBhvr>
                                        <p:cTn id="47" dur="1000" fill="hold"/>
                                        <p:tgtEl>
                                          <p:spTgt spid="42"/>
                                        </p:tgtEl>
                                        <p:attrNameLst>
                                          <p:attrName>ppt_w</p:attrName>
                                        </p:attrNameLst>
                                      </p:cBhvr>
                                      <p:tavLst>
                                        <p:tav tm="0">
                                          <p:val>
                                            <p:fltVal val="0"/>
                                          </p:val>
                                        </p:tav>
                                        <p:tav tm="100000">
                                          <p:val>
                                            <p:strVal val="#ppt_w"/>
                                          </p:val>
                                        </p:tav>
                                      </p:tavLst>
                                    </p:anim>
                                    <p:anim calcmode="lin" valueType="num">
                                      <p:cBhvr>
                                        <p:cTn id="48" dur="1000" fill="hold"/>
                                        <p:tgtEl>
                                          <p:spTgt spid="42"/>
                                        </p:tgtEl>
                                        <p:attrNameLst>
                                          <p:attrName>ppt_h</p:attrName>
                                        </p:attrNameLst>
                                      </p:cBhvr>
                                      <p:tavLst>
                                        <p:tav tm="0">
                                          <p:val>
                                            <p:fltVal val="0"/>
                                          </p:val>
                                        </p:tav>
                                        <p:tav tm="100000">
                                          <p:val>
                                            <p:strVal val="#ppt_h"/>
                                          </p:val>
                                        </p:tav>
                                      </p:tavLst>
                                    </p:anim>
                                    <p:anim calcmode="lin" valueType="num">
                                      <p:cBhvr>
                                        <p:cTn id="49" dur="1000" fill="hold"/>
                                        <p:tgtEl>
                                          <p:spTgt spid="42"/>
                                        </p:tgtEl>
                                        <p:attrNameLst>
                                          <p:attrName>style.rotation</p:attrName>
                                        </p:attrNameLst>
                                      </p:cBhvr>
                                      <p:tavLst>
                                        <p:tav tm="0">
                                          <p:val>
                                            <p:fltVal val="90"/>
                                          </p:val>
                                        </p:tav>
                                        <p:tav tm="100000">
                                          <p:val>
                                            <p:fltVal val="0"/>
                                          </p:val>
                                        </p:tav>
                                      </p:tavLst>
                                    </p:anim>
                                    <p:animEffect transition="in" filter="fade">
                                      <p:cBhvr>
                                        <p:cTn id="50" dur="1000"/>
                                        <p:tgtEl>
                                          <p:spTgt spid="42"/>
                                        </p:tgtEl>
                                      </p:cBhvr>
                                    </p:animEffect>
                                  </p:childTnLst>
                                </p:cTn>
                              </p:par>
                            </p:childTnLst>
                          </p:cTn>
                        </p:par>
                      </p:childTnLst>
                    </p:cTn>
                  </p:par>
                  <p:par>
                    <p:cTn id="51" fill="hold">
                      <p:stCondLst>
                        <p:cond delay="indefinite"/>
                      </p:stCondLst>
                      <p:childTnLst>
                        <p:par>
                          <p:cTn id="52" fill="hold">
                            <p:stCondLst>
                              <p:cond delay="0"/>
                            </p:stCondLst>
                            <p:childTnLst>
                              <p:par>
                                <p:cTn id="53" presetID="31" presetClass="entr" presetSubtype="0" fill="hold" nodeType="clickEffect">
                                  <p:stCondLst>
                                    <p:cond delay="0"/>
                                  </p:stCondLst>
                                  <p:childTnLst>
                                    <p:set>
                                      <p:cBhvr>
                                        <p:cTn id="54" dur="1" fill="hold">
                                          <p:stCondLst>
                                            <p:cond delay="0"/>
                                          </p:stCondLst>
                                        </p:cTn>
                                        <p:tgtEl>
                                          <p:spTgt spid="35"/>
                                        </p:tgtEl>
                                        <p:attrNameLst>
                                          <p:attrName>style.visibility</p:attrName>
                                        </p:attrNameLst>
                                      </p:cBhvr>
                                      <p:to>
                                        <p:strVal val="visible"/>
                                      </p:to>
                                    </p:set>
                                    <p:anim calcmode="lin" valueType="num">
                                      <p:cBhvr>
                                        <p:cTn id="55" dur="1000" fill="hold"/>
                                        <p:tgtEl>
                                          <p:spTgt spid="35"/>
                                        </p:tgtEl>
                                        <p:attrNameLst>
                                          <p:attrName>ppt_w</p:attrName>
                                        </p:attrNameLst>
                                      </p:cBhvr>
                                      <p:tavLst>
                                        <p:tav tm="0">
                                          <p:val>
                                            <p:fltVal val="0"/>
                                          </p:val>
                                        </p:tav>
                                        <p:tav tm="100000">
                                          <p:val>
                                            <p:strVal val="#ppt_w"/>
                                          </p:val>
                                        </p:tav>
                                      </p:tavLst>
                                    </p:anim>
                                    <p:anim calcmode="lin" valueType="num">
                                      <p:cBhvr>
                                        <p:cTn id="56" dur="1000" fill="hold"/>
                                        <p:tgtEl>
                                          <p:spTgt spid="35"/>
                                        </p:tgtEl>
                                        <p:attrNameLst>
                                          <p:attrName>ppt_h</p:attrName>
                                        </p:attrNameLst>
                                      </p:cBhvr>
                                      <p:tavLst>
                                        <p:tav tm="0">
                                          <p:val>
                                            <p:fltVal val="0"/>
                                          </p:val>
                                        </p:tav>
                                        <p:tav tm="100000">
                                          <p:val>
                                            <p:strVal val="#ppt_h"/>
                                          </p:val>
                                        </p:tav>
                                      </p:tavLst>
                                    </p:anim>
                                    <p:anim calcmode="lin" valueType="num">
                                      <p:cBhvr>
                                        <p:cTn id="57" dur="1000" fill="hold"/>
                                        <p:tgtEl>
                                          <p:spTgt spid="35"/>
                                        </p:tgtEl>
                                        <p:attrNameLst>
                                          <p:attrName>style.rotation</p:attrName>
                                        </p:attrNameLst>
                                      </p:cBhvr>
                                      <p:tavLst>
                                        <p:tav tm="0">
                                          <p:val>
                                            <p:fltVal val="90"/>
                                          </p:val>
                                        </p:tav>
                                        <p:tav tm="100000">
                                          <p:val>
                                            <p:fltVal val="0"/>
                                          </p:val>
                                        </p:tav>
                                      </p:tavLst>
                                    </p:anim>
                                    <p:animEffect transition="in" filter="fade">
                                      <p:cBhvr>
                                        <p:cTn id="58" dur="1000"/>
                                        <p:tgtEl>
                                          <p:spTgt spid="35"/>
                                        </p:tgtEl>
                                      </p:cBhvr>
                                    </p:animEffect>
                                  </p:childTnLst>
                                </p:cTn>
                              </p:par>
                            </p:childTnLst>
                          </p:cTn>
                        </p:par>
                      </p:childTnLst>
                    </p:cTn>
                  </p:par>
                  <p:par>
                    <p:cTn id="59" fill="hold">
                      <p:stCondLst>
                        <p:cond delay="indefinite"/>
                      </p:stCondLst>
                      <p:childTnLst>
                        <p:par>
                          <p:cTn id="60" fill="hold">
                            <p:stCondLst>
                              <p:cond delay="0"/>
                            </p:stCondLst>
                            <p:childTnLst>
                              <p:par>
                                <p:cTn id="61" presetID="31" presetClass="entr" presetSubtype="0" fill="hold" nodeType="clickEffect">
                                  <p:stCondLst>
                                    <p:cond delay="0"/>
                                  </p:stCondLst>
                                  <p:childTnLst>
                                    <p:set>
                                      <p:cBhvr>
                                        <p:cTn id="62" dur="1" fill="hold">
                                          <p:stCondLst>
                                            <p:cond delay="0"/>
                                          </p:stCondLst>
                                        </p:cTn>
                                        <p:tgtEl>
                                          <p:spTgt spid="38"/>
                                        </p:tgtEl>
                                        <p:attrNameLst>
                                          <p:attrName>style.visibility</p:attrName>
                                        </p:attrNameLst>
                                      </p:cBhvr>
                                      <p:to>
                                        <p:strVal val="visible"/>
                                      </p:to>
                                    </p:set>
                                    <p:anim calcmode="lin" valueType="num">
                                      <p:cBhvr>
                                        <p:cTn id="63" dur="1000" fill="hold"/>
                                        <p:tgtEl>
                                          <p:spTgt spid="38"/>
                                        </p:tgtEl>
                                        <p:attrNameLst>
                                          <p:attrName>ppt_w</p:attrName>
                                        </p:attrNameLst>
                                      </p:cBhvr>
                                      <p:tavLst>
                                        <p:tav tm="0">
                                          <p:val>
                                            <p:fltVal val="0"/>
                                          </p:val>
                                        </p:tav>
                                        <p:tav tm="100000">
                                          <p:val>
                                            <p:strVal val="#ppt_w"/>
                                          </p:val>
                                        </p:tav>
                                      </p:tavLst>
                                    </p:anim>
                                    <p:anim calcmode="lin" valueType="num">
                                      <p:cBhvr>
                                        <p:cTn id="64" dur="1000" fill="hold"/>
                                        <p:tgtEl>
                                          <p:spTgt spid="38"/>
                                        </p:tgtEl>
                                        <p:attrNameLst>
                                          <p:attrName>ppt_h</p:attrName>
                                        </p:attrNameLst>
                                      </p:cBhvr>
                                      <p:tavLst>
                                        <p:tav tm="0">
                                          <p:val>
                                            <p:fltVal val="0"/>
                                          </p:val>
                                        </p:tav>
                                        <p:tav tm="100000">
                                          <p:val>
                                            <p:strVal val="#ppt_h"/>
                                          </p:val>
                                        </p:tav>
                                      </p:tavLst>
                                    </p:anim>
                                    <p:anim calcmode="lin" valueType="num">
                                      <p:cBhvr>
                                        <p:cTn id="65" dur="1000" fill="hold"/>
                                        <p:tgtEl>
                                          <p:spTgt spid="38"/>
                                        </p:tgtEl>
                                        <p:attrNameLst>
                                          <p:attrName>style.rotation</p:attrName>
                                        </p:attrNameLst>
                                      </p:cBhvr>
                                      <p:tavLst>
                                        <p:tav tm="0">
                                          <p:val>
                                            <p:fltVal val="90"/>
                                          </p:val>
                                        </p:tav>
                                        <p:tav tm="100000">
                                          <p:val>
                                            <p:fltVal val="0"/>
                                          </p:val>
                                        </p:tav>
                                      </p:tavLst>
                                    </p:anim>
                                    <p:animEffect transition="in" filter="fade">
                                      <p:cBhvr>
                                        <p:cTn id="66" dur="1000"/>
                                        <p:tgtEl>
                                          <p:spTgt spid="38"/>
                                        </p:tgtEl>
                                      </p:cBhvr>
                                    </p:animEffect>
                                  </p:childTnLst>
                                </p:cTn>
                              </p:par>
                            </p:childTnLst>
                          </p:cTn>
                        </p:par>
                      </p:childTnLst>
                    </p:cTn>
                  </p:par>
                  <p:par>
                    <p:cTn id="67" fill="hold">
                      <p:stCondLst>
                        <p:cond delay="indefinite"/>
                      </p:stCondLst>
                      <p:childTnLst>
                        <p:par>
                          <p:cTn id="68" fill="hold">
                            <p:stCondLst>
                              <p:cond delay="0"/>
                            </p:stCondLst>
                            <p:childTnLst>
                              <p:par>
                                <p:cTn id="69" presetID="31" presetClass="entr" presetSubtype="0" fill="hold" nodeType="clickEffect">
                                  <p:stCondLst>
                                    <p:cond delay="0"/>
                                  </p:stCondLst>
                                  <p:childTnLst>
                                    <p:set>
                                      <p:cBhvr>
                                        <p:cTn id="70" dur="1" fill="hold">
                                          <p:stCondLst>
                                            <p:cond delay="0"/>
                                          </p:stCondLst>
                                        </p:cTn>
                                        <p:tgtEl>
                                          <p:spTgt spid="39"/>
                                        </p:tgtEl>
                                        <p:attrNameLst>
                                          <p:attrName>style.visibility</p:attrName>
                                        </p:attrNameLst>
                                      </p:cBhvr>
                                      <p:to>
                                        <p:strVal val="visible"/>
                                      </p:to>
                                    </p:set>
                                    <p:anim calcmode="lin" valueType="num">
                                      <p:cBhvr>
                                        <p:cTn id="71" dur="1000" fill="hold"/>
                                        <p:tgtEl>
                                          <p:spTgt spid="39"/>
                                        </p:tgtEl>
                                        <p:attrNameLst>
                                          <p:attrName>ppt_w</p:attrName>
                                        </p:attrNameLst>
                                      </p:cBhvr>
                                      <p:tavLst>
                                        <p:tav tm="0">
                                          <p:val>
                                            <p:fltVal val="0"/>
                                          </p:val>
                                        </p:tav>
                                        <p:tav tm="100000">
                                          <p:val>
                                            <p:strVal val="#ppt_w"/>
                                          </p:val>
                                        </p:tav>
                                      </p:tavLst>
                                    </p:anim>
                                    <p:anim calcmode="lin" valueType="num">
                                      <p:cBhvr>
                                        <p:cTn id="72" dur="1000" fill="hold"/>
                                        <p:tgtEl>
                                          <p:spTgt spid="39"/>
                                        </p:tgtEl>
                                        <p:attrNameLst>
                                          <p:attrName>ppt_h</p:attrName>
                                        </p:attrNameLst>
                                      </p:cBhvr>
                                      <p:tavLst>
                                        <p:tav tm="0">
                                          <p:val>
                                            <p:fltVal val="0"/>
                                          </p:val>
                                        </p:tav>
                                        <p:tav tm="100000">
                                          <p:val>
                                            <p:strVal val="#ppt_h"/>
                                          </p:val>
                                        </p:tav>
                                      </p:tavLst>
                                    </p:anim>
                                    <p:anim calcmode="lin" valueType="num">
                                      <p:cBhvr>
                                        <p:cTn id="73" dur="1000" fill="hold"/>
                                        <p:tgtEl>
                                          <p:spTgt spid="39"/>
                                        </p:tgtEl>
                                        <p:attrNameLst>
                                          <p:attrName>style.rotation</p:attrName>
                                        </p:attrNameLst>
                                      </p:cBhvr>
                                      <p:tavLst>
                                        <p:tav tm="0">
                                          <p:val>
                                            <p:fltVal val="90"/>
                                          </p:val>
                                        </p:tav>
                                        <p:tav tm="100000">
                                          <p:val>
                                            <p:fltVal val="0"/>
                                          </p:val>
                                        </p:tav>
                                      </p:tavLst>
                                    </p:anim>
                                    <p:animEffect transition="in" filter="fade">
                                      <p:cBhvr>
                                        <p:cTn id="74" dur="10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BEHAVIOURS</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pic>
        <p:nvPicPr>
          <p:cNvPr id="5" name="Picture 4" descr="A person sitting at a table in front of a computer&#10;&#10;Description generated with very high confidence">
            <a:extLst>
              <a:ext uri="{FF2B5EF4-FFF2-40B4-BE49-F238E27FC236}">
                <a16:creationId xmlns:a16="http://schemas.microsoft.com/office/drawing/2014/main" id="{6B2BFB7B-EF35-4BA2-BE0A-EE4593BB22F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 y="1690688"/>
            <a:ext cx="5128594" cy="3416237"/>
          </a:xfrm>
          <a:prstGeom prst="rect">
            <a:avLst/>
          </a:prstGeom>
        </p:spPr>
      </p:pic>
      <p:sp>
        <p:nvSpPr>
          <p:cNvPr id="6" name="TextBox 5">
            <a:extLst>
              <a:ext uri="{FF2B5EF4-FFF2-40B4-BE49-F238E27FC236}">
                <a16:creationId xmlns:a16="http://schemas.microsoft.com/office/drawing/2014/main" id="{826CAD35-86F2-4239-865B-120FE42423FF}"/>
              </a:ext>
            </a:extLst>
          </p:cNvPr>
          <p:cNvSpPr txBox="1"/>
          <p:nvPr/>
        </p:nvSpPr>
        <p:spPr>
          <a:xfrm>
            <a:off x="79022" y="5167312"/>
            <a:ext cx="4255911" cy="1200329"/>
          </a:xfrm>
          <a:prstGeom prst="rect">
            <a:avLst/>
          </a:prstGeom>
          <a:noFill/>
        </p:spPr>
        <p:txBody>
          <a:bodyPr wrap="square" rtlCol="0">
            <a:spAutoFit/>
          </a:bodyPr>
          <a:lstStyle/>
          <a:p>
            <a:r>
              <a:rPr lang="en-GB" sz="2400" dirty="0"/>
              <a:t>Jacqueline Olds, professor of psychiatry at Harvard University, says: </a:t>
            </a:r>
          </a:p>
        </p:txBody>
      </p:sp>
      <p:sp>
        <p:nvSpPr>
          <p:cNvPr id="8" name="TextBox 7">
            <a:extLst>
              <a:ext uri="{FF2B5EF4-FFF2-40B4-BE49-F238E27FC236}">
                <a16:creationId xmlns:a16="http://schemas.microsoft.com/office/drawing/2014/main" id="{F149C260-FE5B-4164-B16F-0A9CFEBB5673}"/>
              </a:ext>
            </a:extLst>
          </p:cNvPr>
          <p:cNvSpPr txBox="1"/>
          <p:nvPr/>
        </p:nvSpPr>
        <p:spPr>
          <a:xfrm>
            <a:off x="5317067" y="1751076"/>
            <a:ext cx="6615289" cy="5109091"/>
          </a:xfrm>
          <a:prstGeom prst="rect">
            <a:avLst/>
          </a:prstGeom>
          <a:noFill/>
        </p:spPr>
        <p:txBody>
          <a:bodyPr wrap="square" rtlCol="0">
            <a:spAutoFit/>
          </a:bodyPr>
          <a:lstStyle/>
          <a:p>
            <a:r>
              <a:rPr lang="en-GB" sz="2200" dirty="0"/>
              <a:t>When people feel lonely, a ‘stepping back’ occurs. </a:t>
            </a:r>
          </a:p>
          <a:p>
            <a:endParaRPr lang="en-GB" sz="2200" dirty="0"/>
          </a:p>
          <a:p>
            <a:r>
              <a:rPr lang="en-GB" sz="2200" dirty="0"/>
              <a:t>“They start to send out signals, often non-verbal ones, telling other people to ‘leave me alone, I don’t need you, go away’.  </a:t>
            </a:r>
          </a:p>
          <a:p>
            <a:endParaRPr lang="en-GB" sz="2200" dirty="0"/>
          </a:p>
          <a:p>
            <a:r>
              <a:rPr lang="en-GB" sz="2200" dirty="0"/>
              <a:t>They feel ashamed that they are different from everyone else and can become stuck in this ‘stepped back’ position.  </a:t>
            </a:r>
          </a:p>
          <a:p>
            <a:endParaRPr lang="en-GB" sz="2200" dirty="0"/>
          </a:p>
          <a:p>
            <a:r>
              <a:rPr lang="en-GB" sz="2200" dirty="0"/>
              <a:t>They can act quite hostile.  </a:t>
            </a:r>
          </a:p>
          <a:p>
            <a:endParaRPr lang="en-GB" sz="2200" dirty="0"/>
          </a:p>
          <a:p>
            <a:r>
              <a:rPr lang="en-GB" sz="2200" dirty="0"/>
              <a:t>They are also far more likely to say they are depressed than lonely – the ‘lonely’ word is determinedly avoided.”</a:t>
            </a:r>
          </a:p>
          <a:p>
            <a:endParaRPr lang="en-GB" dirty="0"/>
          </a:p>
        </p:txBody>
      </p:sp>
    </p:spTree>
    <p:extLst>
      <p:ext uri="{BB962C8B-B14F-4D97-AF65-F5344CB8AC3E}">
        <p14:creationId xmlns:p14="http://schemas.microsoft.com/office/powerpoint/2010/main" val="91481299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8">
                                            <p:txEl>
                                              <p:pRg st="6" end="6"/>
                                            </p:txEl>
                                          </p:spTgt>
                                        </p:tgtEl>
                                        <p:attrNameLst>
                                          <p:attrName>style.visibility</p:attrName>
                                        </p:attrNameLst>
                                      </p:cBhvr>
                                      <p:to>
                                        <p:strVal val="visible"/>
                                      </p:to>
                                    </p:set>
                                    <p:animEffect transition="in" filter="fade">
                                      <p:cBhvr>
                                        <p:cTn id="28" dur="1000"/>
                                        <p:tgtEl>
                                          <p:spTgt spid="8">
                                            <p:txEl>
                                              <p:pRg st="6" end="6"/>
                                            </p:txEl>
                                          </p:spTgt>
                                        </p:tgtEl>
                                      </p:cBhvr>
                                    </p:animEffect>
                                    <p:anim calcmode="lin" valueType="num">
                                      <p:cBhvr>
                                        <p:cTn id="29" dur="1000" fill="hold"/>
                                        <p:tgtEl>
                                          <p:spTgt spid="8">
                                            <p:txEl>
                                              <p:pRg st="6" end="6"/>
                                            </p:txEl>
                                          </p:spTgt>
                                        </p:tgtEl>
                                        <p:attrNameLst>
                                          <p:attrName>ppt_x</p:attrName>
                                        </p:attrNameLst>
                                      </p:cBhvr>
                                      <p:tavLst>
                                        <p:tav tm="0">
                                          <p:val>
                                            <p:strVal val="#ppt_x"/>
                                          </p:val>
                                        </p:tav>
                                        <p:tav tm="100000">
                                          <p:val>
                                            <p:strVal val="#ppt_x"/>
                                          </p:val>
                                        </p:tav>
                                      </p:tavLst>
                                    </p:anim>
                                    <p:anim calcmode="lin" valueType="num">
                                      <p:cBhvr>
                                        <p:cTn id="30" dur="1000" fill="hold"/>
                                        <p:tgtEl>
                                          <p:spTgt spid="8">
                                            <p:txEl>
                                              <p:pRg st="6" end="6"/>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8">
                                            <p:txEl>
                                              <p:pRg st="8" end="8"/>
                                            </p:txEl>
                                          </p:spTgt>
                                        </p:tgtEl>
                                        <p:attrNameLst>
                                          <p:attrName>style.visibility</p:attrName>
                                        </p:attrNameLst>
                                      </p:cBhvr>
                                      <p:to>
                                        <p:strVal val="visible"/>
                                      </p:to>
                                    </p:set>
                                    <p:animEffect transition="in" filter="fade">
                                      <p:cBhvr>
                                        <p:cTn id="35" dur="1000"/>
                                        <p:tgtEl>
                                          <p:spTgt spid="8">
                                            <p:txEl>
                                              <p:pRg st="8" end="8"/>
                                            </p:txEl>
                                          </p:spTgt>
                                        </p:tgtEl>
                                      </p:cBhvr>
                                    </p:animEffect>
                                    <p:anim calcmode="lin" valueType="num">
                                      <p:cBhvr>
                                        <p:cTn id="36" dur="1000" fill="hold"/>
                                        <p:tgtEl>
                                          <p:spTgt spid="8">
                                            <p:txEl>
                                              <p:pRg st="8" end="8"/>
                                            </p:txEl>
                                          </p:spTgt>
                                        </p:tgtEl>
                                        <p:attrNameLst>
                                          <p:attrName>ppt_x</p:attrName>
                                        </p:attrNameLst>
                                      </p:cBhvr>
                                      <p:tavLst>
                                        <p:tav tm="0">
                                          <p:val>
                                            <p:strVal val="#ppt_x"/>
                                          </p:val>
                                        </p:tav>
                                        <p:tav tm="100000">
                                          <p:val>
                                            <p:strVal val="#ppt_x"/>
                                          </p:val>
                                        </p:tav>
                                      </p:tavLst>
                                    </p:anim>
                                    <p:anim calcmode="lin" valueType="num">
                                      <p:cBhvr>
                                        <p:cTn id="37" dur="1000" fill="hold"/>
                                        <p:tgtEl>
                                          <p:spTgt spid="8">
                                            <p:txEl>
                                              <p:pRg st="8" end="8"/>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BE MORE US CAMPAIGN</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3"/>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934D17B5-464A-40AA-8671-3B0CC8FDC6F4}"/>
              </a:ext>
            </a:extLst>
          </p:cNvPr>
          <p:cNvSpPr txBox="1"/>
          <p:nvPr/>
        </p:nvSpPr>
        <p:spPr>
          <a:xfrm>
            <a:off x="168442" y="1751076"/>
            <a:ext cx="11646569" cy="646331"/>
          </a:xfrm>
          <a:prstGeom prst="rect">
            <a:avLst/>
          </a:prstGeom>
          <a:noFill/>
        </p:spPr>
        <p:txBody>
          <a:bodyPr wrap="square" rtlCol="0">
            <a:spAutoFit/>
          </a:bodyPr>
          <a:lstStyle/>
          <a:p>
            <a:r>
              <a:rPr lang="en-GB" dirty="0"/>
              <a:t>The Campaign to End Loneliness recently launched a new campaign called Be More Us.  Here’s a delightful short film reminding people that making new friends is not really that difficult….</a:t>
            </a:r>
          </a:p>
        </p:txBody>
      </p:sp>
      <p:pic>
        <p:nvPicPr>
          <p:cNvPr id="9" name="Online Media 8">
            <a:hlinkClick r:id="" action="ppaction://media"/>
            <a:extLst>
              <a:ext uri="{FF2B5EF4-FFF2-40B4-BE49-F238E27FC236}">
                <a16:creationId xmlns:a16="http://schemas.microsoft.com/office/drawing/2014/main" id="{E1C9BE8A-7FA8-49B4-8114-9835D29E19B8}"/>
              </a:ext>
            </a:extLst>
          </p:cNvPr>
          <p:cNvPicPr>
            <a:picLocks noRot="1" noChangeAspect="1"/>
          </p:cNvPicPr>
          <p:nvPr>
            <a:videoFile r:link="rId1"/>
          </p:nvPr>
        </p:nvPicPr>
        <p:blipFill>
          <a:blip r:embed="rId4"/>
          <a:stretch>
            <a:fillRect/>
          </a:stretch>
        </p:blipFill>
        <p:spPr>
          <a:xfrm>
            <a:off x="2081190" y="2456391"/>
            <a:ext cx="7821071" cy="4399353"/>
          </a:xfrm>
          <a:prstGeom prst="rect">
            <a:avLst/>
          </a:prstGeom>
        </p:spPr>
      </p:pic>
    </p:spTree>
    <p:extLst>
      <p:ext uri="{BB962C8B-B14F-4D97-AF65-F5344CB8AC3E}">
        <p14:creationId xmlns:p14="http://schemas.microsoft.com/office/powerpoint/2010/main" val="395768242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WHAT CAN YOU DO?</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sp>
        <p:nvSpPr>
          <p:cNvPr id="5" name="TextBox 4">
            <a:extLst>
              <a:ext uri="{FF2B5EF4-FFF2-40B4-BE49-F238E27FC236}">
                <a16:creationId xmlns:a16="http://schemas.microsoft.com/office/drawing/2014/main" id="{F3F542D9-9825-4F15-9748-BFF9D4905E78}"/>
              </a:ext>
            </a:extLst>
          </p:cNvPr>
          <p:cNvSpPr txBox="1"/>
          <p:nvPr/>
        </p:nvSpPr>
        <p:spPr>
          <a:xfrm>
            <a:off x="237067" y="1751076"/>
            <a:ext cx="11627555" cy="5170646"/>
          </a:xfrm>
          <a:prstGeom prst="rect">
            <a:avLst/>
          </a:prstGeom>
          <a:noFill/>
        </p:spPr>
        <p:txBody>
          <a:bodyPr wrap="square" rtlCol="0">
            <a:spAutoFit/>
          </a:bodyPr>
          <a:lstStyle/>
          <a:p>
            <a:r>
              <a:rPr lang="en-GB" sz="2400" dirty="0"/>
              <a:t>We all have a role to play in addressing this silent epidemic. As an individual, tackling loneliness starts with:</a:t>
            </a:r>
          </a:p>
          <a:p>
            <a:r>
              <a:rPr lang="en-GB" sz="2400" dirty="0"/>
              <a:t> </a:t>
            </a:r>
          </a:p>
          <a:p>
            <a:pPr marL="342900" lvl="0" indent="-342900">
              <a:buFont typeface="Arial" panose="020B0604020202020204" pitchFamily="34" charset="0"/>
              <a:buChar char="•"/>
            </a:pPr>
            <a:r>
              <a:rPr lang="en-GB" sz="2400" dirty="0"/>
              <a:t>Making the effort to keep in contact with older relatives and friends</a:t>
            </a:r>
          </a:p>
          <a:p>
            <a:pPr marL="342900" lvl="0" indent="-342900">
              <a:buFont typeface="Arial" panose="020B0604020202020204" pitchFamily="34" charset="0"/>
              <a:buChar char="•"/>
            </a:pPr>
            <a:r>
              <a:rPr lang="en-GB" sz="2400" dirty="0"/>
              <a:t>Being happy to chat - each of us can tackle loneliness by being starting a conversation, whether with a neighbour or in the supermarket queue</a:t>
            </a:r>
          </a:p>
          <a:p>
            <a:pPr marL="342900" lvl="0" indent="-342900">
              <a:buFont typeface="Arial" panose="020B0604020202020204" pitchFamily="34" charset="0"/>
              <a:buChar char="•"/>
            </a:pPr>
            <a:r>
              <a:rPr lang="en-GB" sz="2400" dirty="0"/>
              <a:t>Being friendly to older people living nearby – pop round and see them sometimes, make sure they’re ok</a:t>
            </a:r>
          </a:p>
          <a:p>
            <a:pPr marL="342900" lvl="0" indent="-342900">
              <a:buFont typeface="Arial" panose="020B0604020202020204" pitchFamily="34" charset="0"/>
              <a:buChar char="•"/>
            </a:pPr>
            <a:r>
              <a:rPr lang="en-GB" sz="2400" dirty="0"/>
              <a:t>Encouraging your older neighbours to join your local Neighbourhood Watch group.  This way you should get their email address and/or phone number, giving you a way to keep communicating with them.</a:t>
            </a:r>
          </a:p>
          <a:p>
            <a:pPr marL="342900" lvl="0" indent="-342900">
              <a:buFont typeface="Arial" panose="020B0604020202020204" pitchFamily="34" charset="0"/>
              <a:buChar char="•"/>
            </a:pPr>
            <a:r>
              <a:rPr lang="en-GB" sz="2400" dirty="0"/>
              <a:t>Consider volunteering to help lonely and isolated older people, through Age UK or another local group.</a:t>
            </a:r>
          </a:p>
          <a:p>
            <a:endParaRPr lang="en-GB" dirty="0"/>
          </a:p>
        </p:txBody>
      </p:sp>
    </p:spTree>
    <p:extLst>
      <p:ext uri="{BB962C8B-B14F-4D97-AF65-F5344CB8AC3E}">
        <p14:creationId xmlns:p14="http://schemas.microsoft.com/office/powerpoint/2010/main" val="34315732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Effect transition="in" filter="fade">
                                      <p:cBhvr>
                                        <p:cTn id="21" dur="1000"/>
                                        <p:tgtEl>
                                          <p:spTgt spid="5">
                                            <p:txEl>
                                              <p:pRg st="2" end="2"/>
                                            </p:txEl>
                                          </p:spTgt>
                                        </p:tgtEl>
                                      </p:cBhvr>
                                    </p:animEffect>
                                    <p:anim calcmode="lin" valueType="num">
                                      <p:cBhvr>
                                        <p:cTn id="22" dur="1000" fill="hold"/>
                                        <p:tgtEl>
                                          <p:spTgt spid="5">
                                            <p:txEl>
                                              <p:pRg st="2" end="2"/>
                                            </p:txEl>
                                          </p:spTgt>
                                        </p:tgtEl>
                                        <p:attrNameLst>
                                          <p:attrName>ppt_x</p:attrName>
                                        </p:attrNameLst>
                                      </p:cBhvr>
                                      <p:tavLst>
                                        <p:tav tm="0">
                                          <p:val>
                                            <p:strVal val="#ppt_x"/>
                                          </p:val>
                                        </p:tav>
                                        <p:tav tm="100000">
                                          <p:val>
                                            <p:strVal val="#ppt_x"/>
                                          </p:val>
                                        </p:tav>
                                      </p:tavLst>
                                    </p:anim>
                                    <p:anim calcmode="lin" valueType="num">
                                      <p:cBhvr>
                                        <p:cTn id="23" dur="1000" fill="hold"/>
                                        <p:tgtEl>
                                          <p:spTgt spid="5">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Effect transition="in" filter="fade">
                                      <p:cBhvr>
                                        <p:cTn id="28" dur="1000"/>
                                        <p:tgtEl>
                                          <p:spTgt spid="5">
                                            <p:txEl>
                                              <p:pRg st="3" end="3"/>
                                            </p:txEl>
                                          </p:spTgt>
                                        </p:tgtEl>
                                      </p:cBhvr>
                                    </p:animEffect>
                                    <p:anim calcmode="lin" valueType="num">
                                      <p:cBhvr>
                                        <p:cTn id="29" dur="1000" fill="hold"/>
                                        <p:tgtEl>
                                          <p:spTgt spid="5">
                                            <p:txEl>
                                              <p:pRg st="3" end="3"/>
                                            </p:txEl>
                                          </p:spTgt>
                                        </p:tgtEl>
                                        <p:attrNameLst>
                                          <p:attrName>ppt_x</p:attrName>
                                        </p:attrNameLst>
                                      </p:cBhvr>
                                      <p:tavLst>
                                        <p:tav tm="0">
                                          <p:val>
                                            <p:strVal val="#ppt_x"/>
                                          </p:val>
                                        </p:tav>
                                        <p:tav tm="100000">
                                          <p:val>
                                            <p:strVal val="#ppt_x"/>
                                          </p:val>
                                        </p:tav>
                                      </p:tavLst>
                                    </p:anim>
                                    <p:anim calcmode="lin" valueType="num">
                                      <p:cBhvr>
                                        <p:cTn id="30" dur="1000" fill="hold"/>
                                        <p:tgtEl>
                                          <p:spTgt spid="5">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xEl>
                                              <p:pRg st="4" end="4"/>
                                            </p:txEl>
                                          </p:spTgt>
                                        </p:tgtEl>
                                        <p:attrNameLst>
                                          <p:attrName>style.visibility</p:attrName>
                                        </p:attrNameLst>
                                      </p:cBhvr>
                                      <p:to>
                                        <p:strVal val="visible"/>
                                      </p:to>
                                    </p:set>
                                    <p:animEffect transition="in" filter="fade">
                                      <p:cBhvr>
                                        <p:cTn id="35" dur="1000"/>
                                        <p:tgtEl>
                                          <p:spTgt spid="5">
                                            <p:txEl>
                                              <p:pRg st="4" end="4"/>
                                            </p:txEl>
                                          </p:spTgt>
                                        </p:tgtEl>
                                      </p:cBhvr>
                                    </p:animEffect>
                                    <p:anim calcmode="lin" valueType="num">
                                      <p:cBhvr>
                                        <p:cTn id="36" dur="1000" fill="hold"/>
                                        <p:tgtEl>
                                          <p:spTgt spid="5">
                                            <p:txEl>
                                              <p:pRg st="4" end="4"/>
                                            </p:txEl>
                                          </p:spTgt>
                                        </p:tgtEl>
                                        <p:attrNameLst>
                                          <p:attrName>ppt_x</p:attrName>
                                        </p:attrNameLst>
                                      </p:cBhvr>
                                      <p:tavLst>
                                        <p:tav tm="0">
                                          <p:val>
                                            <p:strVal val="#ppt_x"/>
                                          </p:val>
                                        </p:tav>
                                        <p:tav tm="100000">
                                          <p:val>
                                            <p:strVal val="#ppt_x"/>
                                          </p:val>
                                        </p:tav>
                                      </p:tavLst>
                                    </p:anim>
                                    <p:anim calcmode="lin" valueType="num">
                                      <p:cBhvr>
                                        <p:cTn id="37" dur="1000" fill="hold"/>
                                        <p:tgtEl>
                                          <p:spTgt spid="5">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42" presetClass="entr" presetSubtype="0" fill="hold" grpId="0" nodeType="clickEffect">
                                  <p:stCondLst>
                                    <p:cond delay="0"/>
                                  </p:stCondLst>
                                  <p:childTnLst>
                                    <p:set>
                                      <p:cBhvr>
                                        <p:cTn id="41" dur="1" fill="hold">
                                          <p:stCondLst>
                                            <p:cond delay="0"/>
                                          </p:stCondLst>
                                        </p:cTn>
                                        <p:tgtEl>
                                          <p:spTgt spid="5">
                                            <p:txEl>
                                              <p:pRg st="5" end="5"/>
                                            </p:txEl>
                                          </p:spTgt>
                                        </p:tgtEl>
                                        <p:attrNameLst>
                                          <p:attrName>style.visibility</p:attrName>
                                        </p:attrNameLst>
                                      </p:cBhvr>
                                      <p:to>
                                        <p:strVal val="visible"/>
                                      </p:to>
                                    </p:set>
                                    <p:animEffect transition="in" filter="fade">
                                      <p:cBhvr>
                                        <p:cTn id="42" dur="1000"/>
                                        <p:tgtEl>
                                          <p:spTgt spid="5">
                                            <p:txEl>
                                              <p:pRg st="5" end="5"/>
                                            </p:txEl>
                                          </p:spTgt>
                                        </p:tgtEl>
                                      </p:cBhvr>
                                    </p:animEffect>
                                    <p:anim calcmode="lin" valueType="num">
                                      <p:cBhvr>
                                        <p:cTn id="43" dur="1000" fill="hold"/>
                                        <p:tgtEl>
                                          <p:spTgt spid="5">
                                            <p:txEl>
                                              <p:pRg st="5" end="5"/>
                                            </p:txEl>
                                          </p:spTgt>
                                        </p:tgtEl>
                                        <p:attrNameLst>
                                          <p:attrName>ppt_x</p:attrName>
                                        </p:attrNameLst>
                                      </p:cBhvr>
                                      <p:tavLst>
                                        <p:tav tm="0">
                                          <p:val>
                                            <p:strVal val="#ppt_x"/>
                                          </p:val>
                                        </p:tav>
                                        <p:tav tm="100000">
                                          <p:val>
                                            <p:strVal val="#ppt_x"/>
                                          </p:val>
                                        </p:tav>
                                      </p:tavLst>
                                    </p:anim>
                                    <p:anim calcmode="lin" valueType="num">
                                      <p:cBhvr>
                                        <p:cTn id="44" dur="1000" fill="hold"/>
                                        <p:tgtEl>
                                          <p:spTgt spid="5">
                                            <p:txEl>
                                              <p:pRg st="5" end="5"/>
                                            </p:txEl>
                                          </p:spTgt>
                                        </p:tgtEl>
                                        <p:attrNameLst>
                                          <p:attrName>ppt_y</p:attrName>
                                        </p:attrNameLst>
                                      </p:cBhvr>
                                      <p:tavLst>
                                        <p:tav tm="0">
                                          <p:val>
                                            <p:strVal val="#ppt_y+.1"/>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42" presetClass="entr" presetSubtype="0" fill="hold" grpId="0" nodeType="clickEffect">
                                  <p:stCondLst>
                                    <p:cond delay="0"/>
                                  </p:stCondLst>
                                  <p:childTnLst>
                                    <p:set>
                                      <p:cBhvr>
                                        <p:cTn id="48" dur="1" fill="hold">
                                          <p:stCondLst>
                                            <p:cond delay="0"/>
                                          </p:stCondLst>
                                        </p:cTn>
                                        <p:tgtEl>
                                          <p:spTgt spid="5">
                                            <p:txEl>
                                              <p:pRg st="6" end="6"/>
                                            </p:txEl>
                                          </p:spTgt>
                                        </p:tgtEl>
                                        <p:attrNameLst>
                                          <p:attrName>style.visibility</p:attrName>
                                        </p:attrNameLst>
                                      </p:cBhvr>
                                      <p:to>
                                        <p:strVal val="visible"/>
                                      </p:to>
                                    </p:set>
                                    <p:animEffect transition="in" filter="fade">
                                      <p:cBhvr>
                                        <p:cTn id="49" dur="1000"/>
                                        <p:tgtEl>
                                          <p:spTgt spid="5">
                                            <p:txEl>
                                              <p:pRg st="6" end="6"/>
                                            </p:txEl>
                                          </p:spTgt>
                                        </p:tgtEl>
                                      </p:cBhvr>
                                    </p:animEffect>
                                    <p:anim calcmode="lin" valueType="num">
                                      <p:cBhvr>
                                        <p:cTn id="50" dur="1000" fill="hold"/>
                                        <p:tgtEl>
                                          <p:spTgt spid="5">
                                            <p:txEl>
                                              <p:pRg st="6" end="6"/>
                                            </p:txEl>
                                          </p:spTgt>
                                        </p:tgtEl>
                                        <p:attrNameLst>
                                          <p:attrName>ppt_x</p:attrName>
                                        </p:attrNameLst>
                                      </p:cBhvr>
                                      <p:tavLst>
                                        <p:tav tm="0">
                                          <p:val>
                                            <p:strVal val="#ppt_x"/>
                                          </p:val>
                                        </p:tav>
                                        <p:tav tm="100000">
                                          <p:val>
                                            <p:strVal val="#ppt_x"/>
                                          </p:val>
                                        </p:tav>
                                      </p:tavLst>
                                    </p:anim>
                                    <p:anim calcmode="lin" valueType="num">
                                      <p:cBhvr>
                                        <p:cTn id="51" dur="1000" fill="hold"/>
                                        <p:tgtEl>
                                          <p:spTgt spid="5">
                                            <p:txEl>
                                              <p:pRg st="6" end="6"/>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START A CONVERSATION</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C86FEDCE-220E-4AD6-9B05-4673A0F7897C}"/>
              </a:ext>
            </a:extLst>
          </p:cNvPr>
          <p:cNvSpPr txBox="1"/>
          <p:nvPr/>
        </p:nvSpPr>
        <p:spPr>
          <a:xfrm>
            <a:off x="417689" y="1798263"/>
            <a:ext cx="11356622" cy="1477328"/>
          </a:xfrm>
          <a:prstGeom prst="rect">
            <a:avLst/>
          </a:prstGeom>
          <a:noFill/>
        </p:spPr>
        <p:txBody>
          <a:bodyPr wrap="square" rtlCol="0">
            <a:spAutoFit/>
          </a:bodyPr>
          <a:lstStyle/>
          <a:p>
            <a:r>
              <a:rPr lang="en-GB" dirty="0"/>
              <a:t>Loneliness is intensely personal. What works for one person may not work for another. If you identify someone you think may be lonely, strike up a conversation with them, explore with them what would help and then help them do it. </a:t>
            </a:r>
          </a:p>
          <a:p>
            <a:endParaRPr lang="en-GB" dirty="0"/>
          </a:p>
          <a:p>
            <a:r>
              <a:rPr lang="en-GB" dirty="0"/>
              <a:t>Some people might need support to build their self-confidence, while others may need help to get around, or financial assistance to enable them to socialise. </a:t>
            </a:r>
          </a:p>
        </p:txBody>
      </p:sp>
      <p:sp>
        <p:nvSpPr>
          <p:cNvPr id="6" name="Speech Bubble: Oval 5">
            <a:extLst>
              <a:ext uri="{FF2B5EF4-FFF2-40B4-BE49-F238E27FC236}">
                <a16:creationId xmlns:a16="http://schemas.microsoft.com/office/drawing/2014/main" id="{8BD8E383-D366-45F5-9047-A3D87CE28DD2}"/>
              </a:ext>
            </a:extLst>
          </p:cNvPr>
          <p:cNvSpPr/>
          <p:nvPr/>
        </p:nvSpPr>
        <p:spPr>
          <a:xfrm>
            <a:off x="219206" y="5336822"/>
            <a:ext cx="3414964" cy="1456267"/>
          </a:xfrm>
          <a:prstGeom prst="wedgeEllipseCallout">
            <a:avLst>
              <a:gd name="adj1" fmla="val -53527"/>
              <a:gd name="adj2" fmla="val -62978"/>
            </a:avLst>
          </a:prstGeom>
          <a:solidFill>
            <a:srgbClr val="FFFF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solidFill>
                  <a:schemeClr val="tx1"/>
                </a:solidFill>
              </a:rPr>
              <a:t>Try to de-stigmatise it – it’s a normal biological reaction to feel lonely</a:t>
            </a:r>
          </a:p>
        </p:txBody>
      </p:sp>
      <p:sp>
        <p:nvSpPr>
          <p:cNvPr id="8" name="Speech Bubble: Oval 7">
            <a:extLst>
              <a:ext uri="{FF2B5EF4-FFF2-40B4-BE49-F238E27FC236}">
                <a16:creationId xmlns:a16="http://schemas.microsoft.com/office/drawing/2014/main" id="{0EFE5418-CA92-45A8-9AF2-56892F465D56}"/>
              </a:ext>
            </a:extLst>
          </p:cNvPr>
          <p:cNvSpPr/>
          <p:nvPr/>
        </p:nvSpPr>
        <p:spPr>
          <a:xfrm>
            <a:off x="4415589" y="3958481"/>
            <a:ext cx="1997243" cy="2449689"/>
          </a:xfrm>
          <a:prstGeom prst="wedgeEllipseCallou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Don’t patronise them or treat them like a child</a:t>
            </a:r>
          </a:p>
        </p:txBody>
      </p:sp>
      <p:sp>
        <p:nvSpPr>
          <p:cNvPr id="9" name="Speech Bubble: Oval 8">
            <a:extLst>
              <a:ext uri="{FF2B5EF4-FFF2-40B4-BE49-F238E27FC236}">
                <a16:creationId xmlns:a16="http://schemas.microsoft.com/office/drawing/2014/main" id="{045CBC4B-DDFA-4307-8E17-8BADE0D0CB97}"/>
              </a:ext>
            </a:extLst>
          </p:cNvPr>
          <p:cNvSpPr/>
          <p:nvPr/>
        </p:nvSpPr>
        <p:spPr>
          <a:xfrm>
            <a:off x="7474134" y="4964289"/>
            <a:ext cx="2562578" cy="1828800"/>
          </a:xfrm>
          <a:prstGeom prst="wedgeEllipseCallout">
            <a:avLst>
              <a:gd name="adj1" fmla="val -76705"/>
              <a:gd name="adj2" fmla="val 42106"/>
            </a:avLst>
          </a:prstGeom>
          <a:solidFill>
            <a:srgbClr val="D632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Let them talk. Find out about them</a:t>
            </a:r>
          </a:p>
        </p:txBody>
      </p:sp>
      <p:sp>
        <p:nvSpPr>
          <p:cNvPr id="10" name="Speech Bubble: Oval 9">
            <a:extLst>
              <a:ext uri="{FF2B5EF4-FFF2-40B4-BE49-F238E27FC236}">
                <a16:creationId xmlns:a16="http://schemas.microsoft.com/office/drawing/2014/main" id="{2066571E-D6B6-4607-86DC-0687A4DBCDB6}"/>
              </a:ext>
            </a:extLst>
          </p:cNvPr>
          <p:cNvSpPr/>
          <p:nvPr/>
        </p:nvSpPr>
        <p:spPr>
          <a:xfrm>
            <a:off x="10036712" y="3429000"/>
            <a:ext cx="1997243" cy="2449689"/>
          </a:xfrm>
          <a:prstGeom prst="wedgeEllipseCallout">
            <a:avLst>
              <a:gd name="adj1" fmla="val 45432"/>
              <a:gd name="adj2" fmla="val 75270"/>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Don’t make assumptions. Not all older people like bingo or knitting!</a:t>
            </a:r>
          </a:p>
        </p:txBody>
      </p:sp>
      <p:sp>
        <p:nvSpPr>
          <p:cNvPr id="11" name="Speech Bubble: Oval 10">
            <a:extLst>
              <a:ext uri="{FF2B5EF4-FFF2-40B4-BE49-F238E27FC236}">
                <a16:creationId xmlns:a16="http://schemas.microsoft.com/office/drawing/2014/main" id="{CC2D3F89-6DB9-49E1-9466-8A3E44F33DF8}"/>
              </a:ext>
            </a:extLst>
          </p:cNvPr>
          <p:cNvSpPr/>
          <p:nvPr/>
        </p:nvSpPr>
        <p:spPr>
          <a:xfrm>
            <a:off x="6412832" y="3429000"/>
            <a:ext cx="3272589" cy="1416050"/>
          </a:xfrm>
          <a:prstGeom prst="wedgeEllipseCallout">
            <a:avLst>
              <a:gd name="adj1" fmla="val -42524"/>
              <a:gd name="adj2" fmla="val 110930"/>
            </a:avLst>
          </a:prstGeom>
          <a:solidFill>
            <a:schemeClr val="accent6">
              <a:lumMod val="60000"/>
              <a:lumOff val="4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Be empathetic, genuine, and don’t judge</a:t>
            </a:r>
          </a:p>
        </p:txBody>
      </p:sp>
      <p:sp>
        <p:nvSpPr>
          <p:cNvPr id="12" name="Speech Bubble: Oval 11">
            <a:extLst>
              <a:ext uri="{FF2B5EF4-FFF2-40B4-BE49-F238E27FC236}">
                <a16:creationId xmlns:a16="http://schemas.microsoft.com/office/drawing/2014/main" id="{3C5603C5-F596-4BC6-B4DB-B6EBF661621C}"/>
              </a:ext>
            </a:extLst>
          </p:cNvPr>
          <p:cNvSpPr/>
          <p:nvPr/>
        </p:nvSpPr>
        <p:spPr>
          <a:xfrm>
            <a:off x="219206" y="3650658"/>
            <a:ext cx="4196383" cy="1456267"/>
          </a:xfrm>
          <a:prstGeom prst="wedgeEllipseCallout">
            <a:avLst>
              <a:gd name="adj1" fmla="val 76045"/>
              <a:gd name="adj2" fmla="val -60925"/>
            </a:avLst>
          </a:prstGeom>
          <a:solidFill>
            <a:schemeClr val="accent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Don’t assume that you can singlehandedly ‘deliver’ the solution to their loneliness</a:t>
            </a:r>
          </a:p>
        </p:txBody>
      </p:sp>
    </p:spTree>
    <p:extLst>
      <p:ext uri="{BB962C8B-B14F-4D97-AF65-F5344CB8AC3E}">
        <p14:creationId xmlns:p14="http://schemas.microsoft.com/office/powerpoint/2010/main" val="1241793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childTnLst>
                          </p:cTn>
                        </p:par>
                      </p:childTnLst>
                    </p:cTn>
                  </p:par>
                  <p:par>
                    <p:cTn id="11" fill="hold">
                      <p:stCondLst>
                        <p:cond delay="indefinite"/>
                      </p:stCondLst>
                      <p:childTnLst>
                        <p:par>
                          <p:cTn id="12" fill="hold">
                            <p:stCondLst>
                              <p:cond delay="0"/>
                            </p:stCondLst>
                            <p:childTnLst>
                              <p:par>
                                <p:cTn id="13" presetID="31"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 calcmode="lin" valueType="num">
                                      <p:cBhvr>
                                        <p:cTn id="15" dur="1000" fill="hold"/>
                                        <p:tgtEl>
                                          <p:spTgt spid="9"/>
                                        </p:tgtEl>
                                        <p:attrNameLst>
                                          <p:attrName>ppt_w</p:attrName>
                                        </p:attrNameLst>
                                      </p:cBhvr>
                                      <p:tavLst>
                                        <p:tav tm="0">
                                          <p:val>
                                            <p:fltVal val="0"/>
                                          </p:val>
                                        </p:tav>
                                        <p:tav tm="100000">
                                          <p:val>
                                            <p:strVal val="#ppt_w"/>
                                          </p:val>
                                        </p:tav>
                                      </p:tavLst>
                                    </p:anim>
                                    <p:anim calcmode="lin" valueType="num">
                                      <p:cBhvr>
                                        <p:cTn id="16" dur="1000" fill="hold"/>
                                        <p:tgtEl>
                                          <p:spTgt spid="9"/>
                                        </p:tgtEl>
                                        <p:attrNameLst>
                                          <p:attrName>ppt_h</p:attrName>
                                        </p:attrNameLst>
                                      </p:cBhvr>
                                      <p:tavLst>
                                        <p:tav tm="0">
                                          <p:val>
                                            <p:fltVal val="0"/>
                                          </p:val>
                                        </p:tav>
                                        <p:tav tm="100000">
                                          <p:val>
                                            <p:strVal val="#ppt_h"/>
                                          </p:val>
                                        </p:tav>
                                      </p:tavLst>
                                    </p:anim>
                                    <p:anim calcmode="lin" valueType="num">
                                      <p:cBhvr>
                                        <p:cTn id="17" dur="1000" fill="hold"/>
                                        <p:tgtEl>
                                          <p:spTgt spid="9"/>
                                        </p:tgtEl>
                                        <p:attrNameLst>
                                          <p:attrName>style.rotation</p:attrName>
                                        </p:attrNameLst>
                                      </p:cBhvr>
                                      <p:tavLst>
                                        <p:tav tm="0">
                                          <p:val>
                                            <p:fltVal val="90"/>
                                          </p:val>
                                        </p:tav>
                                        <p:tav tm="100000">
                                          <p:val>
                                            <p:fltVal val="0"/>
                                          </p:val>
                                        </p:tav>
                                      </p:tavLst>
                                    </p:anim>
                                    <p:animEffect transition="in" filter="fade">
                                      <p:cBhvr>
                                        <p:cTn id="18" dur="1000"/>
                                        <p:tgtEl>
                                          <p:spTgt spid="9"/>
                                        </p:tgtEl>
                                      </p:cBhvr>
                                    </p:animEffect>
                                  </p:childTnLst>
                                </p:cTn>
                              </p:par>
                            </p:childTnLst>
                          </p:cTn>
                        </p:par>
                      </p:childTnLst>
                    </p:cTn>
                  </p:par>
                  <p:par>
                    <p:cTn id="19" fill="hold">
                      <p:stCondLst>
                        <p:cond delay="indefinite"/>
                      </p:stCondLst>
                      <p:childTnLst>
                        <p:par>
                          <p:cTn id="20" fill="hold">
                            <p:stCondLst>
                              <p:cond delay="0"/>
                            </p:stCondLst>
                            <p:childTnLst>
                              <p:par>
                                <p:cTn id="21" presetID="31" presetClass="entr" presetSubtype="0" fill="hold" grpId="0" nodeType="clickEffect">
                                  <p:stCondLst>
                                    <p:cond delay="0"/>
                                  </p:stCondLst>
                                  <p:childTnLst>
                                    <p:set>
                                      <p:cBhvr>
                                        <p:cTn id="22" dur="1" fill="hold">
                                          <p:stCondLst>
                                            <p:cond delay="0"/>
                                          </p:stCondLst>
                                        </p:cTn>
                                        <p:tgtEl>
                                          <p:spTgt spid="11"/>
                                        </p:tgtEl>
                                        <p:attrNameLst>
                                          <p:attrName>style.visibility</p:attrName>
                                        </p:attrNameLst>
                                      </p:cBhvr>
                                      <p:to>
                                        <p:strVal val="visible"/>
                                      </p:to>
                                    </p:set>
                                    <p:anim calcmode="lin" valueType="num">
                                      <p:cBhvr>
                                        <p:cTn id="23" dur="1000" fill="hold"/>
                                        <p:tgtEl>
                                          <p:spTgt spid="11"/>
                                        </p:tgtEl>
                                        <p:attrNameLst>
                                          <p:attrName>ppt_w</p:attrName>
                                        </p:attrNameLst>
                                      </p:cBhvr>
                                      <p:tavLst>
                                        <p:tav tm="0">
                                          <p:val>
                                            <p:fltVal val="0"/>
                                          </p:val>
                                        </p:tav>
                                        <p:tav tm="100000">
                                          <p:val>
                                            <p:strVal val="#ppt_w"/>
                                          </p:val>
                                        </p:tav>
                                      </p:tavLst>
                                    </p:anim>
                                    <p:anim calcmode="lin" valueType="num">
                                      <p:cBhvr>
                                        <p:cTn id="24" dur="1000" fill="hold"/>
                                        <p:tgtEl>
                                          <p:spTgt spid="11"/>
                                        </p:tgtEl>
                                        <p:attrNameLst>
                                          <p:attrName>ppt_h</p:attrName>
                                        </p:attrNameLst>
                                      </p:cBhvr>
                                      <p:tavLst>
                                        <p:tav tm="0">
                                          <p:val>
                                            <p:fltVal val="0"/>
                                          </p:val>
                                        </p:tav>
                                        <p:tav tm="100000">
                                          <p:val>
                                            <p:strVal val="#ppt_h"/>
                                          </p:val>
                                        </p:tav>
                                      </p:tavLst>
                                    </p:anim>
                                    <p:anim calcmode="lin" valueType="num">
                                      <p:cBhvr>
                                        <p:cTn id="25" dur="1000" fill="hold"/>
                                        <p:tgtEl>
                                          <p:spTgt spid="11"/>
                                        </p:tgtEl>
                                        <p:attrNameLst>
                                          <p:attrName>style.rotation</p:attrName>
                                        </p:attrNameLst>
                                      </p:cBhvr>
                                      <p:tavLst>
                                        <p:tav tm="0">
                                          <p:val>
                                            <p:fltVal val="90"/>
                                          </p:val>
                                        </p:tav>
                                        <p:tav tm="100000">
                                          <p:val>
                                            <p:fltVal val="0"/>
                                          </p:val>
                                        </p:tav>
                                      </p:tavLst>
                                    </p:anim>
                                    <p:animEffect transition="in" filter="fade">
                                      <p:cBhvr>
                                        <p:cTn id="26" dur="1000"/>
                                        <p:tgtEl>
                                          <p:spTgt spid="11"/>
                                        </p:tgtEl>
                                      </p:cBhvr>
                                    </p:animEffect>
                                  </p:childTnLst>
                                </p:cTn>
                              </p:par>
                            </p:childTnLst>
                          </p:cTn>
                        </p:par>
                      </p:childTnLst>
                    </p:cTn>
                  </p:par>
                  <p:par>
                    <p:cTn id="27" fill="hold">
                      <p:stCondLst>
                        <p:cond delay="indefinite"/>
                      </p:stCondLst>
                      <p:childTnLst>
                        <p:par>
                          <p:cTn id="28" fill="hold">
                            <p:stCondLst>
                              <p:cond delay="0"/>
                            </p:stCondLst>
                            <p:childTnLst>
                              <p:par>
                                <p:cTn id="29" presetID="31" presetClass="entr" presetSubtype="0" fill="hold" grpId="0" nodeType="clickEffect">
                                  <p:stCondLst>
                                    <p:cond delay="0"/>
                                  </p:stCondLst>
                                  <p:childTnLst>
                                    <p:set>
                                      <p:cBhvr>
                                        <p:cTn id="30" dur="1" fill="hold">
                                          <p:stCondLst>
                                            <p:cond delay="0"/>
                                          </p:stCondLst>
                                        </p:cTn>
                                        <p:tgtEl>
                                          <p:spTgt spid="12"/>
                                        </p:tgtEl>
                                        <p:attrNameLst>
                                          <p:attrName>style.visibility</p:attrName>
                                        </p:attrNameLst>
                                      </p:cBhvr>
                                      <p:to>
                                        <p:strVal val="visible"/>
                                      </p:to>
                                    </p:set>
                                    <p:anim calcmode="lin" valueType="num">
                                      <p:cBhvr>
                                        <p:cTn id="31" dur="1000" fill="hold"/>
                                        <p:tgtEl>
                                          <p:spTgt spid="12"/>
                                        </p:tgtEl>
                                        <p:attrNameLst>
                                          <p:attrName>ppt_w</p:attrName>
                                        </p:attrNameLst>
                                      </p:cBhvr>
                                      <p:tavLst>
                                        <p:tav tm="0">
                                          <p:val>
                                            <p:fltVal val="0"/>
                                          </p:val>
                                        </p:tav>
                                        <p:tav tm="100000">
                                          <p:val>
                                            <p:strVal val="#ppt_w"/>
                                          </p:val>
                                        </p:tav>
                                      </p:tavLst>
                                    </p:anim>
                                    <p:anim calcmode="lin" valueType="num">
                                      <p:cBhvr>
                                        <p:cTn id="32" dur="1000" fill="hold"/>
                                        <p:tgtEl>
                                          <p:spTgt spid="12"/>
                                        </p:tgtEl>
                                        <p:attrNameLst>
                                          <p:attrName>ppt_h</p:attrName>
                                        </p:attrNameLst>
                                      </p:cBhvr>
                                      <p:tavLst>
                                        <p:tav tm="0">
                                          <p:val>
                                            <p:fltVal val="0"/>
                                          </p:val>
                                        </p:tav>
                                        <p:tav tm="100000">
                                          <p:val>
                                            <p:strVal val="#ppt_h"/>
                                          </p:val>
                                        </p:tav>
                                      </p:tavLst>
                                    </p:anim>
                                    <p:anim calcmode="lin" valueType="num">
                                      <p:cBhvr>
                                        <p:cTn id="33" dur="1000" fill="hold"/>
                                        <p:tgtEl>
                                          <p:spTgt spid="12"/>
                                        </p:tgtEl>
                                        <p:attrNameLst>
                                          <p:attrName>style.rotation</p:attrName>
                                        </p:attrNameLst>
                                      </p:cBhvr>
                                      <p:tavLst>
                                        <p:tav tm="0">
                                          <p:val>
                                            <p:fltVal val="90"/>
                                          </p:val>
                                        </p:tav>
                                        <p:tav tm="100000">
                                          <p:val>
                                            <p:fltVal val="0"/>
                                          </p:val>
                                        </p:tav>
                                      </p:tavLst>
                                    </p:anim>
                                    <p:animEffect transition="in" filter="fade">
                                      <p:cBhvr>
                                        <p:cTn id="34" dur="1000"/>
                                        <p:tgtEl>
                                          <p:spTgt spid="12"/>
                                        </p:tgtEl>
                                      </p:cBhvr>
                                    </p:animEffect>
                                  </p:childTnLst>
                                </p:cTn>
                              </p:par>
                            </p:childTnLst>
                          </p:cTn>
                        </p:par>
                      </p:childTnLst>
                    </p:cTn>
                  </p:par>
                  <p:par>
                    <p:cTn id="35" fill="hold">
                      <p:stCondLst>
                        <p:cond delay="indefinite"/>
                      </p:stCondLst>
                      <p:childTnLst>
                        <p:par>
                          <p:cTn id="36" fill="hold">
                            <p:stCondLst>
                              <p:cond delay="0"/>
                            </p:stCondLst>
                            <p:childTnLst>
                              <p:par>
                                <p:cTn id="37" presetID="31" presetClass="entr" presetSubtype="0" fill="hold" grpId="0" nodeType="clickEffect">
                                  <p:stCondLst>
                                    <p:cond delay="0"/>
                                  </p:stCondLst>
                                  <p:childTnLst>
                                    <p:set>
                                      <p:cBhvr>
                                        <p:cTn id="38" dur="1" fill="hold">
                                          <p:stCondLst>
                                            <p:cond delay="0"/>
                                          </p:stCondLst>
                                        </p:cTn>
                                        <p:tgtEl>
                                          <p:spTgt spid="8"/>
                                        </p:tgtEl>
                                        <p:attrNameLst>
                                          <p:attrName>style.visibility</p:attrName>
                                        </p:attrNameLst>
                                      </p:cBhvr>
                                      <p:to>
                                        <p:strVal val="visible"/>
                                      </p:to>
                                    </p:set>
                                    <p:anim calcmode="lin" valueType="num">
                                      <p:cBhvr>
                                        <p:cTn id="39" dur="1000" fill="hold"/>
                                        <p:tgtEl>
                                          <p:spTgt spid="8"/>
                                        </p:tgtEl>
                                        <p:attrNameLst>
                                          <p:attrName>ppt_w</p:attrName>
                                        </p:attrNameLst>
                                      </p:cBhvr>
                                      <p:tavLst>
                                        <p:tav tm="0">
                                          <p:val>
                                            <p:fltVal val="0"/>
                                          </p:val>
                                        </p:tav>
                                        <p:tav tm="100000">
                                          <p:val>
                                            <p:strVal val="#ppt_w"/>
                                          </p:val>
                                        </p:tav>
                                      </p:tavLst>
                                    </p:anim>
                                    <p:anim calcmode="lin" valueType="num">
                                      <p:cBhvr>
                                        <p:cTn id="40" dur="1000" fill="hold"/>
                                        <p:tgtEl>
                                          <p:spTgt spid="8"/>
                                        </p:tgtEl>
                                        <p:attrNameLst>
                                          <p:attrName>ppt_h</p:attrName>
                                        </p:attrNameLst>
                                      </p:cBhvr>
                                      <p:tavLst>
                                        <p:tav tm="0">
                                          <p:val>
                                            <p:fltVal val="0"/>
                                          </p:val>
                                        </p:tav>
                                        <p:tav tm="100000">
                                          <p:val>
                                            <p:strVal val="#ppt_h"/>
                                          </p:val>
                                        </p:tav>
                                      </p:tavLst>
                                    </p:anim>
                                    <p:anim calcmode="lin" valueType="num">
                                      <p:cBhvr>
                                        <p:cTn id="41" dur="1000" fill="hold"/>
                                        <p:tgtEl>
                                          <p:spTgt spid="8"/>
                                        </p:tgtEl>
                                        <p:attrNameLst>
                                          <p:attrName>style.rotation</p:attrName>
                                        </p:attrNameLst>
                                      </p:cBhvr>
                                      <p:tavLst>
                                        <p:tav tm="0">
                                          <p:val>
                                            <p:fltVal val="90"/>
                                          </p:val>
                                        </p:tav>
                                        <p:tav tm="100000">
                                          <p:val>
                                            <p:fltVal val="0"/>
                                          </p:val>
                                        </p:tav>
                                      </p:tavLst>
                                    </p:anim>
                                    <p:animEffect transition="in" filter="fade">
                                      <p:cBhvr>
                                        <p:cTn id="42" dur="1000"/>
                                        <p:tgtEl>
                                          <p:spTgt spid="8"/>
                                        </p:tgtEl>
                                      </p:cBhvr>
                                    </p:animEffect>
                                  </p:childTnLst>
                                </p:cTn>
                              </p:par>
                            </p:childTnLst>
                          </p:cTn>
                        </p:par>
                      </p:childTnLst>
                    </p:cTn>
                  </p:par>
                  <p:par>
                    <p:cTn id="43" fill="hold">
                      <p:stCondLst>
                        <p:cond delay="indefinite"/>
                      </p:stCondLst>
                      <p:childTnLst>
                        <p:par>
                          <p:cTn id="44" fill="hold">
                            <p:stCondLst>
                              <p:cond delay="0"/>
                            </p:stCondLst>
                            <p:childTnLst>
                              <p:par>
                                <p:cTn id="45" presetID="31" presetClass="entr" presetSubtype="0" fill="hold" grpId="0" nodeType="clickEffect">
                                  <p:stCondLst>
                                    <p:cond delay="0"/>
                                  </p:stCondLst>
                                  <p:childTnLst>
                                    <p:set>
                                      <p:cBhvr>
                                        <p:cTn id="46" dur="1" fill="hold">
                                          <p:stCondLst>
                                            <p:cond delay="0"/>
                                          </p:stCondLst>
                                        </p:cTn>
                                        <p:tgtEl>
                                          <p:spTgt spid="10"/>
                                        </p:tgtEl>
                                        <p:attrNameLst>
                                          <p:attrName>style.visibility</p:attrName>
                                        </p:attrNameLst>
                                      </p:cBhvr>
                                      <p:to>
                                        <p:strVal val="visible"/>
                                      </p:to>
                                    </p:set>
                                    <p:anim calcmode="lin" valueType="num">
                                      <p:cBhvr>
                                        <p:cTn id="47" dur="1000" fill="hold"/>
                                        <p:tgtEl>
                                          <p:spTgt spid="10"/>
                                        </p:tgtEl>
                                        <p:attrNameLst>
                                          <p:attrName>ppt_w</p:attrName>
                                        </p:attrNameLst>
                                      </p:cBhvr>
                                      <p:tavLst>
                                        <p:tav tm="0">
                                          <p:val>
                                            <p:fltVal val="0"/>
                                          </p:val>
                                        </p:tav>
                                        <p:tav tm="100000">
                                          <p:val>
                                            <p:strVal val="#ppt_w"/>
                                          </p:val>
                                        </p:tav>
                                      </p:tavLst>
                                    </p:anim>
                                    <p:anim calcmode="lin" valueType="num">
                                      <p:cBhvr>
                                        <p:cTn id="48" dur="1000" fill="hold"/>
                                        <p:tgtEl>
                                          <p:spTgt spid="10"/>
                                        </p:tgtEl>
                                        <p:attrNameLst>
                                          <p:attrName>ppt_h</p:attrName>
                                        </p:attrNameLst>
                                      </p:cBhvr>
                                      <p:tavLst>
                                        <p:tav tm="0">
                                          <p:val>
                                            <p:fltVal val="0"/>
                                          </p:val>
                                        </p:tav>
                                        <p:tav tm="100000">
                                          <p:val>
                                            <p:strVal val="#ppt_h"/>
                                          </p:val>
                                        </p:tav>
                                      </p:tavLst>
                                    </p:anim>
                                    <p:anim calcmode="lin" valueType="num">
                                      <p:cBhvr>
                                        <p:cTn id="49" dur="1000" fill="hold"/>
                                        <p:tgtEl>
                                          <p:spTgt spid="10"/>
                                        </p:tgtEl>
                                        <p:attrNameLst>
                                          <p:attrName>style.rotation</p:attrName>
                                        </p:attrNameLst>
                                      </p:cBhvr>
                                      <p:tavLst>
                                        <p:tav tm="0">
                                          <p:val>
                                            <p:fltVal val="90"/>
                                          </p:val>
                                        </p:tav>
                                        <p:tav tm="100000">
                                          <p:val>
                                            <p:fltVal val="0"/>
                                          </p:val>
                                        </p:tav>
                                      </p:tavLst>
                                    </p:anim>
                                    <p:animEffect transition="in" filter="fade">
                                      <p:cBhvr>
                                        <p:cTn id="50" dur="10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P spid="11" grpId="0" animBg="1"/>
      <p:bldP spid="12" grpId="0" animBg="1"/>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751076" y="1"/>
            <a:ext cx="10440924" cy="1690688"/>
          </a:xfrm>
          <a:solidFill>
            <a:srgbClr val="FFFF00"/>
          </a:solidFill>
        </p:spPr>
        <p:txBody>
          <a:bodyPr>
            <a:normAutofit/>
          </a:bodyPr>
          <a:lstStyle/>
          <a:p>
            <a:pPr algn="ctr"/>
            <a:r>
              <a:rPr lang="en-GB" sz="6600" b="1" dirty="0"/>
              <a:t>HAVING THE CONVERSATION</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82E9B3B9-3C4B-451B-8125-47FC236055F5}"/>
              </a:ext>
            </a:extLst>
          </p:cNvPr>
          <p:cNvSpPr txBox="1"/>
          <p:nvPr/>
        </p:nvSpPr>
        <p:spPr>
          <a:xfrm>
            <a:off x="180474" y="1828801"/>
            <a:ext cx="4078705" cy="646331"/>
          </a:xfrm>
          <a:prstGeom prst="rect">
            <a:avLst/>
          </a:prstGeom>
          <a:noFill/>
        </p:spPr>
        <p:txBody>
          <a:bodyPr wrap="square" rtlCol="0">
            <a:spAutoFit/>
          </a:bodyPr>
          <a:lstStyle/>
          <a:p>
            <a:r>
              <a:rPr lang="en-GB" dirty="0"/>
              <a:t>Stage 1: Exploring.  What is happening now?</a:t>
            </a:r>
          </a:p>
        </p:txBody>
      </p:sp>
      <p:sp>
        <p:nvSpPr>
          <p:cNvPr id="5" name="Speech Bubble: Oval 4">
            <a:extLst>
              <a:ext uri="{FF2B5EF4-FFF2-40B4-BE49-F238E27FC236}">
                <a16:creationId xmlns:a16="http://schemas.microsoft.com/office/drawing/2014/main" id="{3B7826CB-DCC0-4246-B4A2-1CD62EBA1D0F}"/>
              </a:ext>
            </a:extLst>
          </p:cNvPr>
          <p:cNvSpPr/>
          <p:nvPr/>
        </p:nvSpPr>
        <p:spPr>
          <a:xfrm>
            <a:off x="180474" y="2456391"/>
            <a:ext cx="3585410" cy="3619556"/>
          </a:xfrm>
          <a:prstGeom prst="wedgeEllipseCallout">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Help them tell their story. What is happening to them now? What are they not seeing, are they missing opportunities, or failing to acknowledge issues?  What could really help them?</a:t>
            </a:r>
          </a:p>
        </p:txBody>
      </p:sp>
      <p:sp>
        <p:nvSpPr>
          <p:cNvPr id="6" name="Speech Bubble: Oval 5">
            <a:extLst>
              <a:ext uri="{FF2B5EF4-FFF2-40B4-BE49-F238E27FC236}">
                <a16:creationId xmlns:a16="http://schemas.microsoft.com/office/drawing/2014/main" id="{A4A825E4-5E73-49E4-9B23-40A763D53186}"/>
              </a:ext>
            </a:extLst>
          </p:cNvPr>
          <p:cNvSpPr/>
          <p:nvPr/>
        </p:nvSpPr>
        <p:spPr>
          <a:xfrm>
            <a:off x="3994483" y="2334127"/>
            <a:ext cx="3938339" cy="3910262"/>
          </a:xfrm>
          <a:prstGeom prst="wedgeEllipseCallout">
            <a:avLst>
              <a:gd name="adj1" fmla="val 43933"/>
              <a:gd name="adj2" fmla="val -57436"/>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r>
              <a:rPr lang="en-GB" dirty="0"/>
              <a:t>Help the person imagine a different future and feel hopeful about change. How would they like things to be? What could they be doing differently, and how would they feel about it? Do they have any role models?</a:t>
            </a:r>
          </a:p>
          <a:p>
            <a:r>
              <a:rPr lang="en-GB" dirty="0"/>
              <a:t> </a:t>
            </a:r>
          </a:p>
          <a:p>
            <a:pPr algn="ctr"/>
            <a:endParaRPr lang="en-GB" b="1" dirty="0"/>
          </a:p>
        </p:txBody>
      </p:sp>
      <p:sp>
        <p:nvSpPr>
          <p:cNvPr id="8" name="Speech Bubble: Oval 7">
            <a:extLst>
              <a:ext uri="{FF2B5EF4-FFF2-40B4-BE49-F238E27FC236}">
                <a16:creationId xmlns:a16="http://schemas.microsoft.com/office/drawing/2014/main" id="{009ED90C-F333-4350-8F28-057E03A01AD0}"/>
              </a:ext>
            </a:extLst>
          </p:cNvPr>
          <p:cNvSpPr/>
          <p:nvPr/>
        </p:nvSpPr>
        <p:spPr>
          <a:xfrm>
            <a:off x="8245642" y="2334127"/>
            <a:ext cx="3765884" cy="3741820"/>
          </a:xfrm>
          <a:prstGeom prst="wedgeEllipseCallout">
            <a:avLst>
              <a:gd name="adj1" fmla="val 46260"/>
              <a:gd name="adj2" fmla="val 63143"/>
            </a:avLst>
          </a:prstGeom>
          <a:solidFill>
            <a:srgbClr val="30F0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Help them set realistic goals that fit the problems and opportunities identified in Stage 1. Help them identify the benefits in tackling their loneliness. Help them construct a plan that maps out where they want to get to.</a:t>
            </a:r>
          </a:p>
        </p:txBody>
      </p:sp>
      <p:sp>
        <p:nvSpPr>
          <p:cNvPr id="9" name="TextBox 8">
            <a:extLst>
              <a:ext uri="{FF2B5EF4-FFF2-40B4-BE49-F238E27FC236}">
                <a16:creationId xmlns:a16="http://schemas.microsoft.com/office/drawing/2014/main" id="{1260BC5E-0652-4719-B460-605E774B1525}"/>
              </a:ext>
            </a:extLst>
          </p:cNvPr>
          <p:cNvSpPr txBox="1"/>
          <p:nvPr/>
        </p:nvSpPr>
        <p:spPr>
          <a:xfrm>
            <a:off x="3994484" y="1828801"/>
            <a:ext cx="3765884" cy="646331"/>
          </a:xfrm>
          <a:prstGeom prst="rect">
            <a:avLst/>
          </a:prstGeom>
          <a:noFill/>
        </p:spPr>
        <p:txBody>
          <a:bodyPr wrap="square" rtlCol="0">
            <a:spAutoFit/>
          </a:bodyPr>
          <a:lstStyle/>
          <a:p>
            <a:r>
              <a:rPr lang="en-GB" dirty="0"/>
              <a:t>Stage 2: Scoping. What solutions are there?</a:t>
            </a:r>
          </a:p>
        </p:txBody>
      </p:sp>
      <p:sp>
        <p:nvSpPr>
          <p:cNvPr id="10" name="TextBox 9">
            <a:extLst>
              <a:ext uri="{FF2B5EF4-FFF2-40B4-BE49-F238E27FC236}">
                <a16:creationId xmlns:a16="http://schemas.microsoft.com/office/drawing/2014/main" id="{390201E6-438E-4733-8C90-E64D7230B998}"/>
              </a:ext>
            </a:extLst>
          </p:cNvPr>
          <p:cNvSpPr txBox="1"/>
          <p:nvPr/>
        </p:nvSpPr>
        <p:spPr>
          <a:xfrm>
            <a:off x="7932823" y="1828801"/>
            <a:ext cx="3689682" cy="646331"/>
          </a:xfrm>
          <a:prstGeom prst="rect">
            <a:avLst/>
          </a:prstGeom>
          <a:noFill/>
        </p:spPr>
        <p:txBody>
          <a:bodyPr wrap="square" rtlCol="0">
            <a:spAutoFit/>
          </a:bodyPr>
          <a:lstStyle/>
          <a:p>
            <a:r>
              <a:rPr lang="en-GB" dirty="0"/>
              <a:t>Stage 3: Action.  What do I do? </a:t>
            </a:r>
          </a:p>
          <a:p>
            <a:endParaRPr lang="en-GB" dirty="0"/>
          </a:p>
        </p:txBody>
      </p:sp>
    </p:spTree>
    <p:extLst>
      <p:ext uri="{BB962C8B-B14F-4D97-AF65-F5344CB8AC3E}">
        <p14:creationId xmlns:p14="http://schemas.microsoft.com/office/powerpoint/2010/main" val="27096881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6"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wipe(down)">
                                      <p:cBhvr>
                                        <p:cTn id="14" dur="580">
                                          <p:stCondLst>
                                            <p:cond delay="0"/>
                                          </p:stCondLst>
                                        </p:cTn>
                                        <p:tgtEl>
                                          <p:spTgt spid="5"/>
                                        </p:tgtEl>
                                      </p:cBhvr>
                                    </p:animEffect>
                                    <p:anim calcmode="lin" valueType="num">
                                      <p:cBhvr>
                                        <p:cTn id="15" dur="1822" tmFilter="0,0; 0.14,0.36; 0.43,0.73; 0.71,0.91; 1.0,1.0">
                                          <p:stCondLst>
                                            <p:cond delay="0"/>
                                          </p:stCondLst>
                                        </p:cTn>
                                        <p:tgtEl>
                                          <p:spTgt spid="5"/>
                                        </p:tgtEl>
                                        <p:attrNameLst>
                                          <p:attrName>ppt_x</p:attrName>
                                        </p:attrNameLst>
                                      </p:cBhvr>
                                      <p:tavLst>
                                        <p:tav tm="0">
                                          <p:val>
                                            <p:strVal val="#ppt_x-0.25"/>
                                          </p:val>
                                        </p:tav>
                                        <p:tav tm="100000">
                                          <p:val>
                                            <p:strVal val="#ppt_x"/>
                                          </p:val>
                                        </p:tav>
                                      </p:tavLst>
                                    </p:anim>
                                    <p:anim calcmode="lin" valueType="num">
                                      <p:cBhvr>
                                        <p:cTn id="16" dur="664" tmFilter="0.0,0.0; 0.25,0.07; 0.50,0.2; 0.75,0.467; 1.0,1.0">
                                          <p:stCondLst>
                                            <p:cond delay="0"/>
                                          </p:stCondLst>
                                        </p:cTn>
                                        <p:tgtEl>
                                          <p:spTgt spid="5"/>
                                        </p:tgtEl>
                                        <p:attrNameLst>
                                          <p:attrName>ppt_y</p:attrName>
                                        </p:attrNameLst>
                                      </p:cBhvr>
                                      <p:tavLst>
                                        <p:tav tm="0" fmla="#ppt_y-sin(pi*$)/3">
                                          <p:val>
                                            <p:fltVal val="0.5"/>
                                          </p:val>
                                        </p:tav>
                                        <p:tav tm="100000">
                                          <p:val>
                                            <p:fltVal val="1"/>
                                          </p:val>
                                        </p:tav>
                                      </p:tavLst>
                                    </p:anim>
                                    <p:anim calcmode="lin" valueType="num">
                                      <p:cBhvr>
                                        <p:cTn id="17" dur="664" tmFilter="0, 0; 0.125,0.2665; 0.25,0.4; 0.375,0.465; 0.5,0.5;  0.625,0.535; 0.75,0.6; 0.875,0.7335; 1,1">
                                          <p:stCondLst>
                                            <p:cond delay="664"/>
                                          </p:stCondLst>
                                        </p:cTn>
                                        <p:tgtEl>
                                          <p:spTgt spid="5"/>
                                        </p:tgtEl>
                                        <p:attrNameLst>
                                          <p:attrName>ppt_y</p:attrName>
                                        </p:attrNameLst>
                                      </p:cBhvr>
                                      <p:tavLst>
                                        <p:tav tm="0" fmla="#ppt_y-sin(pi*$)/9">
                                          <p:val>
                                            <p:fltVal val="0"/>
                                          </p:val>
                                        </p:tav>
                                        <p:tav tm="100000">
                                          <p:val>
                                            <p:fltVal val="1"/>
                                          </p:val>
                                        </p:tav>
                                      </p:tavLst>
                                    </p:anim>
                                    <p:anim calcmode="lin" valueType="num">
                                      <p:cBhvr>
                                        <p:cTn id="18" dur="332" tmFilter="0, 0; 0.125,0.2665; 0.25,0.4; 0.375,0.465; 0.5,0.5;  0.625,0.535; 0.75,0.6; 0.875,0.7335; 1,1">
                                          <p:stCondLst>
                                            <p:cond delay="1324"/>
                                          </p:stCondLst>
                                        </p:cTn>
                                        <p:tgtEl>
                                          <p:spTgt spid="5"/>
                                        </p:tgtEl>
                                        <p:attrNameLst>
                                          <p:attrName>ppt_y</p:attrName>
                                        </p:attrNameLst>
                                      </p:cBhvr>
                                      <p:tavLst>
                                        <p:tav tm="0" fmla="#ppt_y-sin(pi*$)/27">
                                          <p:val>
                                            <p:fltVal val="0"/>
                                          </p:val>
                                        </p:tav>
                                        <p:tav tm="100000">
                                          <p:val>
                                            <p:fltVal val="1"/>
                                          </p:val>
                                        </p:tav>
                                      </p:tavLst>
                                    </p:anim>
                                    <p:anim calcmode="lin" valueType="num">
                                      <p:cBhvr>
                                        <p:cTn id="19" dur="164" tmFilter="0, 0; 0.125,0.2665; 0.25,0.4; 0.375,0.465; 0.5,0.5;  0.625,0.535; 0.75,0.6; 0.875,0.7335; 1,1">
                                          <p:stCondLst>
                                            <p:cond delay="1656"/>
                                          </p:stCondLst>
                                        </p:cTn>
                                        <p:tgtEl>
                                          <p:spTgt spid="5"/>
                                        </p:tgtEl>
                                        <p:attrNameLst>
                                          <p:attrName>ppt_y</p:attrName>
                                        </p:attrNameLst>
                                      </p:cBhvr>
                                      <p:tavLst>
                                        <p:tav tm="0" fmla="#ppt_y-sin(pi*$)/81">
                                          <p:val>
                                            <p:fltVal val="0"/>
                                          </p:val>
                                        </p:tav>
                                        <p:tav tm="100000">
                                          <p:val>
                                            <p:fltVal val="1"/>
                                          </p:val>
                                        </p:tav>
                                      </p:tavLst>
                                    </p:anim>
                                    <p:animScale>
                                      <p:cBhvr>
                                        <p:cTn id="20" dur="26">
                                          <p:stCondLst>
                                            <p:cond delay="650"/>
                                          </p:stCondLst>
                                        </p:cTn>
                                        <p:tgtEl>
                                          <p:spTgt spid="5"/>
                                        </p:tgtEl>
                                      </p:cBhvr>
                                      <p:to x="100000" y="60000"/>
                                    </p:animScale>
                                    <p:animScale>
                                      <p:cBhvr>
                                        <p:cTn id="21" dur="166" decel="50000">
                                          <p:stCondLst>
                                            <p:cond delay="676"/>
                                          </p:stCondLst>
                                        </p:cTn>
                                        <p:tgtEl>
                                          <p:spTgt spid="5"/>
                                        </p:tgtEl>
                                      </p:cBhvr>
                                      <p:to x="100000" y="100000"/>
                                    </p:animScale>
                                    <p:animScale>
                                      <p:cBhvr>
                                        <p:cTn id="22" dur="26">
                                          <p:stCondLst>
                                            <p:cond delay="1312"/>
                                          </p:stCondLst>
                                        </p:cTn>
                                        <p:tgtEl>
                                          <p:spTgt spid="5"/>
                                        </p:tgtEl>
                                      </p:cBhvr>
                                      <p:to x="100000" y="80000"/>
                                    </p:animScale>
                                    <p:animScale>
                                      <p:cBhvr>
                                        <p:cTn id="23" dur="166" decel="50000">
                                          <p:stCondLst>
                                            <p:cond delay="1338"/>
                                          </p:stCondLst>
                                        </p:cTn>
                                        <p:tgtEl>
                                          <p:spTgt spid="5"/>
                                        </p:tgtEl>
                                      </p:cBhvr>
                                      <p:to x="100000" y="100000"/>
                                    </p:animScale>
                                    <p:animScale>
                                      <p:cBhvr>
                                        <p:cTn id="24" dur="26">
                                          <p:stCondLst>
                                            <p:cond delay="1642"/>
                                          </p:stCondLst>
                                        </p:cTn>
                                        <p:tgtEl>
                                          <p:spTgt spid="5"/>
                                        </p:tgtEl>
                                      </p:cBhvr>
                                      <p:to x="100000" y="90000"/>
                                    </p:animScale>
                                    <p:animScale>
                                      <p:cBhvr>
                                        <p:cTn id="25" dur="166" decel="50000">
                                          <p:stCondLst>
                                            <p:cond delay="1668"/>
                                          </p:stCondLst>
                                        </p:cTn>
                                        <p:tgtEl>
                                          <p:spTgt spid="5"/>
                                        </p:tgtEl>
                                      </p:cBhvr>
                                      <p:to x="100000" y="100000"/>
                                    </p:animScale>
                                    <p:animScale>
                                      <p:cBhvr>
                                        <p:cTn id="26" dur="26">
                                          <p:stCondLst>
                                            <p:cond delay="1808"/>
                                          </p:stCondLst>
                                        </p:cTn>
                                        <p:tgtEl>
                                          <p:spTgt spid="5"/>
                                        </p:tgtEl>
                                      </p:cBhvr>
                                      <p:to x="100000" y="95000"/>
                                    </p:animScale>
                                    <p:animScale>
                                      <p:cBhvr>
                                        <p:cTn id="27" dur="166" decel="50000">
                                          <p:stCondLst>
                                            <p:cond delay="1834"/>
                                          </p:stCondLst>
                                        </p:cTn>
                                        <p:tgtEl>
                                          <p:spTgt spid="5"/>
                                        </p:tgtEl>
                                      </p:cBhvr>
                                      <p:to x="100000" y="100000"/>
                                    </p:animScale>
                                  </p:childTnLst>
                                </p:cTn>
                              </p:par>
                            </p:childTnLst>
                          </p:cTn>
                        </p:par>
                      </p:childTnLst>
                    </p:cTn>
                  </p:par>
                  <p:par>
                    <p:cTn id="28" fill="hold">
                      <p:stCondLst>
                        <p:cond delay="indefinite"/>
                      </p:stCondLst>
                      <p:childTnLst>
                        <p:par>
                          <p:cTn id="29" fill="hold">
                            <p:stCondLst>
                              <p:cond delay="0"/>
                            </p:stCondLst>
                            <p:childTnLst>
                              <p:par>
                                <p:cTn id="30" presetID="47" presetClass="entr" presetSubtype="0" fill="hold" grpId="0" nodeType="clickEffect">
                                  <p:stCondLst>
                                    <p:cond delay="0"/>
                                  </p:stCondLst>
                                  <p:childTnLst>
                                    <p:set>
                                      <p:cBhvr>
                                        <p:cTn id="31" dur="1" fill="hold">
                                          <p:stCondLst>
                                            <p:cond delay="0"/>
                                          </p:stCondLst>
                                        </p:cTn>
                                        <p:tgtEl>
                                          <p:spTgt spid="9"/>
                                        </p:tgtEl>
                                        <p:attrNameLst>
                                          <p:attrName>style.visibility</p:attrName>
                                        </p:attrNameLst>
                                      </p:cBhvr>
                                      <p:to>
                                        <p:strVal val="visible"/>
                                      </p:to>
                                    </p:set>
                                    <p:animEffect transition="in" filter="fade">
                                      <p:cBhvr>
                                        <p:cTn id="32" dur="1000"/>
                                        <p:tgtEl>
                                          <p:spTgt spid="9"/>
                                        </p:tgtEl>
                                      </p:cBhvr>
                                    </p:animEffect>
                                    <p:anim calcmode="lin" valueType="num">
                                      <p:cBhvr>
                                        <p:cTn id="33" dur="1000" fill="hold"/>
                                        <p:tgtEl>
                                          <p:spTgt spid="9"/>
                                        </p:tgtEl>
                                        <p:attrNameLst>
                                          <p:attrName>ppt_x</p:attrName>
                                        </p:attrNameLst>
                                      </p:cBhvr>
                                      <p:tavLst>
                                        <p:tav tm="0">
                                          <p:val>
                                            <p:strVal val="#ppt_x"/>
                                          </p:val>
                                        </p:tav>
                                        <p:tav tm="100000">
                                          <p:val>
                                            <p:strVal val="#ppt_x"/>
                                          </p:val>
                                        </p:tav>
                                      </p:tavLst>
                                    </p:anim>
                                    <p:anim calcmode="lin" valueType="num">
                                      <p:cBhvr>
                                        <p:cTn id="3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6" presetClass="entr" presetSubtype="16" fill="hold" grpId="0" nodeType="clickEffect">
                                  <p:stCondLst>
                                    <p:cond delay="0"/>
                                  </p:stCondLst>
                                  <p:childTnLst>
                                    <p:set>
                                      <p:cBhvr>
                                        <p:cTn id="38" dur="1" fill="hold">
                                          <p:stCondLst>
                                            <p:cond delay="0"/>
                                          </p:stCondLst>
                                        </p:cTn>
                                        <p:tgtEl>
                                          <p:spTgt spid="6"/>
                                        </p:tgtEl>
                                        <p:attrNameLst>
                                          <p:attrName>style.visibility</p:attrName>
                                        </p:attrNameLst>
                                      </p:cBhvr>
                                      <p:to>
                                        <p:strVal val="visible"/>
                                      </p:to>
                                    </p:set>
                                    <p:animEffect transition="in" filter="circle(in)">
                                      <p:cBhvr>
                                        <p:cTn id="39" dur="2000"/>
                                        <p:tgtEl>
                                          <p:spTgt spid="6"/>
                                        </p:tgtEl>
                                      </p:cBhvr>
                                    </p:animEffect>
                                  </p:childTnLst>
                                </p:cTn>
                              </p:par>
                            </p:childTnLst>
                          </p:cTn>
                        </p:par>
                      </p:childTnLst>
                    </p:cTn>
                  </p:par>
                  <p:par>
                    <p:cTn id="40" fill="hold">
                      <p:stCondLst>
                        <p:cond delay="indefinite"/>
                      </p:stCondLst>
                      <p:childTnLst>
                        <p:par>
                          <p:cTn id="41" fill="hold">
                            <p:stCondLst>
                              <p:cond delay="0"/>
                            </p:stCondLst>
                            <p:childTnLst>
                              <p:par>
                                <p:cTn id="42" presetID="42" presetClass="entr" presetSubtype="0" fill="hold" grpId="0" nodeType="clickEffect">
                                  <p:stCondLst>
                                    <p:cond delay="0"/>
                                  </p:stCondLst>
                                  <p:childTnLst>
                                    <p:set>
                                      <p:cBhvr>
                                        <p:cTn id="43" dur="1" fill="hold">
                                          <p:stCondLst>
                                            <p:cond delay="0"/>
                                          </p:stCondLst>
                                        </p:cTn>
                                        <p:tgtEl>
                                          <p:spTgt spid="10"/>
                                        </p:tgtEl>
                                        <p:attrNameLst>
                                          <p:attrName>style.visibility</p:attrName>
                                        </p:attrNameLst>
                                      </p:cBhvr>
                                      <p:to>
                                        <p:strVal val="visible"/>
                                      </p:to>
                                    </p:set>
                                    <p:animEffect transition="in" filter="fade">
                                      <p:cBhvr>
                                        <p:cTn id="44" dur="1000"/>
                                        <p:tgtEl>
                                          <p:spTgt spid="10"/>
                                        </p:tgtEl>
                                      </p:cBhvr>
                                    </p:animEffect>
                                    <p:anim calcmode="lin" valueType="num">
                                      <p:cBhvr>
                                        <p:cTn id="45" dur="1000" fill="hold"/>
                                        <p:tgtEl>
                                          <p:spTgt spid="10"/>
                                        </p:tgtEl>
                                        <p:attrNameLst>
                                          <p:attrName>ppt_x</p:attrName>
                                        </p:attrNameLst>
                                      </p:cBhvr>
                                      <p:tavLst>
                                        <p:tav tm="0">
                                          <p:val>
                                            <p:strVal val="#ppt_x"/>
                                          </p:val>
                                        </p:tav>
                                        <p:tav tm="100000">
                                          <p:val>
                                            <p:strVal val="#ppt_x"/>
                                          </p:val>
                                        </p:tav>
                                      </p:tavLst>
                                    </p:anim>
                                    <p:anim calcmode="lin" valueType="num">
                                      <p:cBhvr>
                                        <p:cTn id="4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8"/>
                                        </p:tgtEl>
                                        <p:attrNameLst>
                                          <p:attrName>style.visibility</p:attrName>
                                        </p:attrNameLst>
                                      </p:cBhvr>
                                      <p:to>
                                        <p:strVal val="visible"/>
                                      </p:to>
                                    </p:set>
                                    <p:animEffect transition="in" filter="wheel(1)">
                                      <p:cBhvr>
                                        <p:cTn id="51"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5" grpId="0" animBg="1"/>
      <p:bldP spid="6" grpId="0" animBg="1"/>
      <p:bldP spid="8" grpId="0" animBg="1"/>
      <p:bldP spid="9" grpId="0"/>
      <p:bldP spid="10"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LOCAL SUPPORT</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7D369087-14E6-4757-82DE-B39709AEAB8C}"/>
              </a:ext>
            </a:extLst>
          </p:cNvPr>
          <p:cNvSpPr txBox="1"/>
          <p:nvPr/>
        </p:nvSpPr>
        <p:spPr>
          <a:xfrm>
            <a:off x="252663" y="1751076"/>
            <a:ext cx="11622505" cy="5262979"/>
          </a:xfrm>
          <a:prstGeom prst="rect">
            <a:avLst/>
          </a:prstGeom>
          <a:noFill/>
        </p:spPr>
        <p:txBody>
          <a:bodyPr wrap="square" rtlCol="0">
            <a:spAutoFit/>
          </a:bodyPr>
          <a:lstStyle/>
          <a:p>
            <a:endParaRPr lang="en-GB" sz="2400" dirty="0"/>
          </a:p>
          <a:p>
            <a:r>
              <a:rPr lang="en-GB" sz="2400" dirty="0"/>
              <a:t>In talking about loneliness and helping the person move towards feeling connected to their local neighbourhood, it is useful to be familiar with your local services and support. It can be helpful to prepare a local community resource directory. This can then be used in the conversation to identify possible sources of support or social activity and can help the person choose the best available option for them.</a:t>
            </a:r>
          </a:p>
          <a:p>
            <a:r>
              <a:rPr lang="en-GB" sz="2400" dirty="0"/>
              <a:t> </a:t>
            </a:r>
          </a:p>
          <a:p>
            <a:r>
              <a:rPr lang="en-GB" sz="2400" dirty="0"/>
              <a:t>Your county, city or district council may already have a database of services for older people.</a:t>
            </a:r>
          </a:p>
          <a:p>
            <a:r>
              <a:rPr lang="en-GB" sz="2400" dirty="0"/>
              <a:t> </a:t>
            </a:r>
          </a:p>
          <a:p>
            <a:r>
              <a:rPr lang="en-GB" sz="2400" dirty="0"/>
              <a:t>Once you’ve made contact with the older people in your neighbourhood, you can signpost them to local services and community activities.  Encouraging people to participate in community activities that boost their self-esteem can help build their resilience, and research suggests that it can even make them less likely to fall for scams.</a:t>
            </a:r>
          </a:p>
          <a:p>
            <a:endParaRPr lang="en-GB" sz="2400" dirty="0"/>
          </a:p>
        </p:txBody>
      </p:sp>
    </p:spTree>
    <p:extLst>
      <p:ext uri="{BB962C8B-B14F-4D97-AF65-F5344CB8AC3E}">
        <p14:creationId xmlns:p14="http://schemas.microsoft.com/office/powerpoint/2010/main" val="5494126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xEl>
                                              <p:pRg st="1" end="1"/>
                                            </p:txEl>
                                          </p:spTgt>
                                        </p:tgtEl>
                                        <p:attrNameLst>
                                          <p:attrName>style.visibility</p:attrName>
                                        </p:attrNameLst>
                                      </p:cBhvr>
                                      <p:to>
                                        <p:strVal val="visible"/>
                                      </p:to>
                                    </p:set>
                                    <p:animEffect transition="in" filter="fade">
                                      <p:cBhvr>
                                        <p:cTn id="7" dur="1000"/>
                                        <p:tgtEl>
                                          <p:spTgt spid="4">
                                            <p:txEl>
                                              <p:pRg st="1" end="1"/>
                                            </p:txEl>
                                          </p:spTgt>
                                        </p:tgtEl>
                                      </p:cBhvr>
                                    </p:animEffect>
                                    <p:anim calcmode="lin" valueType="num">
                                      <p:cBhvr>
                                        <p:cTn id="8" dur="1000" fill="hold"/>
                                        <p:tgtEl>
                                          <p:spTgt spid="4">
                                            <p:txEl>
                                              <p:pRg st="1" end="1"/>
                                            </p:txEl>
                                          </p:spTgt>
                                        </p:tgtEl>
                                        <p:attrNameLst>
                                          <p:attrName>ppt_x</p:attrName>
                                        </p:attrNameLst>
                                      </p:cBhvr>
                                      <p:tavLst>
                                        <p:tav tm="0">
                                          <p:val>
                                            <p:strVal val="#ppt_x"/>
                                          </p:val>
                                        </p:tav>
                                        <p:tav tm="100000">
                                          <p:val>
                                            <p:strVal val="#ppt_x"/>
                                          </p:val>
                                        </p:tav>
                                      </p:tavLst>
                                    </p:anim>
                                    <p:anim calcmode="lin" valueType="num">
                                      <p:cBhvr>
                                        <p:cTn id="9" dur="1000" fill="hold"/>
                                        <p:tgtEl>
                                          <p:spTgt spid="4">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4">
                                            <p:txEl>
                                              <p:pRg st="2" end="2"/>
                                            </p:txEl>
                                          </p:spTgt>
                                        </p:tgtEl>
                                        <p:attrNameLst>
                                          <p:attrName>style.visibility</p:attrName>
                                        </p:attrNameLst>
                                      </p:cBhvr>
                                      <p:to>
                                        <p:strVal val="visible"/>
                                      </p:to>
                                    </p:set>
                                    <p:animEffect transition="in" filter="fade">
                                      <p:cBhvr>
                                        <p:cTn id="14" dur="1000"/>
                                        <p:tgtEl>
                                          <p:spTgt spid="4">
                                            <p:txEl>
                                              <p:pRg st="2" end="2"/>
                                            </p:txEl>
                                          </p:spTgt>
                                        </p:tgtEl>
                                      </p:cBhvr>
                                    </p:animEffect>
                                    <p:anim calcmode="lin" valueType="num">
                                      <p:cBhvr>
                                        <p:cTn id="15" dur="1000" fill="hold"/>
                                        <p:tgtEl>
                                          <p:spTgt spid="4">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4">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4">
                                            <p:txEl>
                                              <p:pRg st="3" end="3"/>
                                            </p:txEl>
                                          </p:spTgt>
                                        </p:tgtEl>
                                        <p:attrNameLst>
                                          <p:attrName>style.visibility</p:attrName>
                                        </p:attrNameLst>
                                      </p:cBhvr>
                                      <p:to>
                                        <p:strVal val="visible"/>
                                      </p:to>
                                    </p:set>
                                    <p:animEffect transition="in" filter="fade">
                                      <p:cBhvr>
                                        <p:cTn id="21" dur="1000"/>
                                        <p:tgtEl>
                                          <p:spTgt spid="4">
                                            <p:txEl>
                                              <p:pRg st="3" end="3"/>
                                            </p:txEl>
                                          </p:spTgt>
                                        </p:tgtEl>
                                      </p:cBhvr>
                                    </p:animEffect>
                                    <p:anim calcmode="lin" valueType="num">
                                      <p:cBhvr>
                                        <p:cTn id="22" dur="1000" fill="hold"/>
                                        <p:tgtEl>
                                          <p:spTgt spid="4">
                                            <p:txEl>
                                              <p:pRg st="3" end="3"/>
                                            </p:txEl>
                                          </p:spTgt>
                                        </p:tgtEl>
                                        <p:attrNameLst>
                                          <p:attrName>ppt_x</p:attrName>
                                        </p:attrNameLst>
                                      </p:cBhvr>
                                      <p:tavLst>
                                        <p:tav tm="0">
                                          <p:val>
                                            <p:strVal val="#ppt_x"/>
                                          </p:val>
                                        </p:tav>
                                        <p:tav tm="100000">
                                          <p:val>
                                            <p:strVal val="#ppt_x"/>
                                          </p:val>
                                        </p:tav>
                                      </p:tavLst>
                                    </p:anim>
                                    <p:anim calcmode="lin" valueType="num">
                                      <p:cBhvr>
                                        <p:cTn id="23" dur="1000" fill="hold"/>
                                        <p:tgtEl>
                                          <p:spTgt spid="4">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grpId="0" nodeType="clickEffect">
                                  <p:stCondLst>
                                    <p:cond delay="0"/>
                                  </p:stCondLst>
                                  <p:childTnLst>
                                    <p:set>
                                      <p:cBhvr>
                                        <p:cTn id="27" dur="1" fill="hold">
                                          <p:stCondLst>
                                            <p:cond delay="0"/>
                                          </p:stCondLst>
                                        </p:cTn>
                                        <p:tgtEl>
                                          <p:spTgt spid="4">
                                            <p:txEl>
                                              <p:pRg st="4" end="4"/>
                                            </p:txEl>
                                          </p:spTgt>
                                        </p:tgtEl>
                                        <p:attrNameLst>
                                          <p:attrName>style.visibility</p:attrName>
                                        </p:attrNameLst>
                                      </p:cBhvr>
                                      <p:to>
                                        <p:strVal val="visible"/>
                                      </p:to>
                                    </p:set>
                                    <p:animEffect transition="in" filter="fade">
                                      <p:cBhvr>
                                        <p:cTn id="28" dur="1000"/>
                                        <p:tgtEl>
                                          <p:spTgt spid="4">
                                            <p:txEl>
                                              <p:pRg st="4" end="4"/>
                                            </p:txEl>
                                          </p:spTgt>
                                        </p:tgtEl>
                                      </p:cBhvr>
                                    </p:animEffect>
                                    <p:anim calcmode="lin" valueType="num">
                                      <p:cBhvr>
                                        <p:cTn id="29" dur="1000" fill="hold"/>
                                        <p:tgtEl>
                                          <p:spTgt spid="4">
                                            <p:txEl>
                                              <p:pRg st="4" end="4"/>
                                            </p:txEl>
                                          </p:spTgt>
                                        </p:tgtEl>
                                        <p:attrNameLst>
                                          <p:attrName>ppt_x</p:attrName>
                                        </p:attrNameLst>
                                      </p:cBhvr>
                                      <p:tavLst>
                                        <p:tav tm="0">
                                          <p:val>
                                            <p:strVal val="#ppt_x"/>
                                          </p:val>
                                        </p:tav>
                                        <p:tav tm="100000">
                                          <p:val>
                                            <p:strVal val="#ppt_x"/>
                                          </p:val>
                                        </p:tav>
                                      </p:tavLst>
                                    </p:anim>
                                    <p:anim calcmode="lin" valueType="num">
                                      <p:cBhvr>
                                        <p:cTn id="30" dur="1000" fill="hold"/>
                                        <p:tgtEl>
                                          <p:spTgt spid="4">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4">
                                            <p:txEl>
                                              <p:pRg st="5" end="5"/>
                                            </p:txEl>
                                          </p:spTgt>
                                        </p:tgtEl>
                                        <p:attrNameLst>
                                          <p:attrName>style.visibility</p:attrName>
                                        </p:attrNameLst>
                                      </p:cBhvr>
                                      <p:to>
                                        <p:strVal val="visible"/>
                                      </p:to>
                                    </p:set>
                                    <p:animEffect transition="in" filter="fade">
                                      <p:cBhvr>
                                        <p:cTn id="35" dur="1000"/>
                                        <p:tgtEl>
                                          <p:spTgt spid="4">
                                            <p:txEl>
                                              <p:pRg st="5" end="5"/>
                                            </p:txEl>
                                          </p:spTgt>
                                        </p:tgtEl>
                                      </p:cBhvr>
                                    </p:animEffect>
                                    <p:anim calcmode="lin" valueType="num">
                                      <p:cBhvr>
                                        <p:cTn id="36" dur="1000" fill="hold"/>
                                        <p:tgtEl>
                                          <p:spTgt spid="4">
                                            <p:txEl>
                                              <p:pRg st="5" end="5"/>
                                            </p:txEl>
                                          </p:spTgt>
                                        </p:tgtEl>
                                        <p:attrNameLst>
                                          <p:attrName>ppt_x</p:attrName>
                                        </p:attrNameLst>
                                      </p:cBhvr>
                                      <p:tavLst>
                                        <p:tav tm="0">
                                          <p:val>
                                            <p:strVal val="#ppt_x"/>
                                          </p:val>
                                        </p:tav>
                                        <p:tav tm="100000">
                                          <p:val>
                                            <p:strVal val="#ppt_x"/>
                                          </p:val>
                                        </p:tav>
                                      </p:tavLst>
                                    </p:anim>
                                    <p:anim calcmode="lin" valueType="num">
                                      <p:cBhvr>
                                        <p:cTn id="37" dur="1000" fill="hold"/>
                                        <p:tgtEl>
                                          <p:spTgt spid="4">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SERVICES</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690688" cy="1690688"/>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grpSp>
        <p:nvGrpSpPr>
          <p:cNvPr id="40" name="Group 39">
            <a:extLst>
              <a:ext uri="{FF2B5EF4-FFF2-40B4-BE49-F238E27FC236}">
                <a16:creationId xmlns:a16="http://schemas.microsoft.com/office/drawing/2014/main" id="{8BAC646C-0286-4E36-9B50-63AFE04A1AA3}"/>
              </a:ext>
            </a:extLst>
          </p:cNvPr>
          <p:cNvGrpSpPr/>
          <p:nvPr/>
        </p:nvGrpSpPr>
        <p:grpSpPr>
          <a:xfrm>
            <a:off x="0" y="4626393"/>
            <a:ext cx="6201341" cy="2231606"/>
            <a:chOff x="0" y="4626393"/>
            <a:chExt cx="6201341" cy="2231606"/>
          </a:xfrm>
        </p:grpSpPr>
        <p:pic>
          <p:nvPicPr>
            <p:cNvPr id="12" name="Picture 11" descr="A group of people posing for the camera&#10;&#10;Description generated with very high confidence">
              <a:extLst>
                <a:ext uri="{FF2B5EF4-FFF2-40B4-BE49-F238E27FC236}">
                  <a16:creationId xmlns:a16="http://schemas.microsoft.com/office/drawing/2014/main" id="{1E3905FF-8AA7-4C45-8ED9-053BE8E7A7A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4626393"/>
              <a:ext cx="4250678" cy="2231606"/>
            </a:xfrm>
            <a:prstGeom prst="rect">
              <a:avLst/>
            </a:prstGeom>
          </p:spPr>
        </p:pic>
        <p:sp>
          <p:nvSpPr>
            <p:cNvPr id="15" name="TextBox 14">
              <a:extLst>
                <a:ext uri="{FF2B5EF4-FFF2-40B4-BE49-F238E27FC236}">
                  <a16:creationId xmlns:a16="http://schemas.microsoft.com/office/drawing/2014/main" id="{227B4878-9B87-4B36-A52F-5D34939C114A}"/>
                </a:ext>
              </a:extLst>
            </p:cNvPr>
            <p:cNvSpPr txBox="1"/>
            <p:nvPr/>
          </p:nvSpPr>
          <p:spPr>
            <a:xfrm>
              <a:off x="4276289" y="6377469"/>
              <a:ext cx="1925052" cy="369332"/>
            </a:xfrm>
            <a:prstGeom prst="rect">
              <a:avLst/>
            </a:prstGeom>
            <a:noFill/>
          </p:spPr>
          <p:txBody>
            <a:bodyPr wrap="square" rtlCol="0">
              <a:spAutoFit/>
            </a:bodyPr>
            <a:lstStyle/>
            <a:p>
              <a:r>
                <a:rPr lang="en-GB" dirty="0"/>
                <a:t>Day centres</a:t>
              </a:r>
            </a:p>
          </p:txBody>
        </p:sp>
      </p:grpSp>
      <p:grpSp>
        <p:nvGrpSpPr>
          <p:cNvPr id="36" name="Group 35">
            <a:extLst>
              <a:ext uri="{FF2B5EF4-FFF2-40B4-BE49-F238E27FC236}">
                <a16:creationId xmlns:a16="http://schemas.microsoft.com/office/drawing/2014/main" id="{F8FC5AEB-3CBC-4407-8AF7-B846A8C3E9BF}"/>
              </a:ext>
            </a:extLst>
          </p:cNvPr>
          <p:cNvGrpSpPr/>
          <p:nvPr/>
        </p:nvGrpSpPr>
        <p:grpSpPr>
          <a:xfrm>
            <a:off x="0" y="1690689"/>
            <a:ext cx="6303706" cy="2051132"/>
            <a:chOff x="0" y="1690689"/>
            <a:chExt cx="6303706" cy="2051132"/>
          </a:xfrm>
        </p:grpSpPr>
        <p:pic>
          <p:nvPicPr>
            <p:cNvPr id="5" name="Picture 4" descr="A group of people posing for the camera&#10;&#10;Description generated with very high confidence">
              <a:extLst>
                <a:ext uri="{FF2B5EF4-FFF2-40B4-BE49-F238E27FC236}">
                  <a16:creationId xmlns:a16="http://schemas.microsoft.com/office/drawing/2014/main" id="{561188CF-CE28-4440-8453-99438235307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0" y="1690689"/>
              <a:ext cx="4250214" cy="2051132"/>
            </a:xfrm>
            <a:prstGeom prst="rect">
              <a:avLst/>
            </a:prstGeom>
          </p:spPr>
        </p:pic>
        <p:sp>
          <p:nvSpPr>
            <p:cNvPr id="16" name="TextBox 15">
              <a:extLst>
                <a:ext uri="{FF2B5EF4-FFF2-40B4-BE49-F238E27FC236}">
                  <a16:creationId xmlns:a16="http://schemas.microsoft.com/office/drawing/2014/main" id="{721F26C4-D862-44ED-A62A-A7565981B5DC}"/>
                </a:ext>
              </a:extLst>
            </p:cNvPr>
            <p:cNvSpPr txBox="1"/>
            <p:nvPr/>
          </p:nvSpPr>
          <p:spPr>
            <a:xfrm>
              <a:off x="4245600" y="1703997"/>
              <a:ext cx="2058106" cy="369332"/>
            </a:xfrm>
            <a:prstGeom prst="rect">
              <a:avLst/>
            </a:prstGeom>
            <a:noFill/>
          </p:spPr>
          <p:txBody>
            <a:bodyPr wrap="square" rtlCol="0">
              <a:spAutoFit/>
            </a:bodyPr>
            <a:lstStyle/>
            <a:p>
              <a:r>
                <a:rPr lang="en-GB" dirty="0"/>
                <a:t>Dance classes</a:t>
              </a:r>
            </a:p>
          </p:txBody>
        </p:sp>
      </p:grpSp>
      <p:grpSp>
        <p:nvGrpSpPr>
          <p:cNvPr id="37" name="Group 36">
            <a:extLst>
              <a:ext uri="{FF2B5EF4-FFF2-40B4-BE49-F238E27FC236}">
                <a16:creationId xmlns:a16="http://schemas.microsoft.com/office/drawing/2014/main" id="{82A4D21F-A503-45FA-B1E6-43AF2EED2422}"/>
              </a:ext>
            </a:extLst>
          </p:cNvPr>
          <p:cNvGrpSpPr/>
          <p:nvPr/>
        </p:nvGrpSpPr>
        <p:grpSpPr>
          <a:xfrm>
            <a:off x="6477002" y="1690688"/>
            <a:ext cx="5714998" cy="2231607"/>
            <a:chOff x="6477002" y="1690688"/>
            <a:chExt cx="5714998" cy="2231607"/>
          </a:xfrm>
        </p:grpSpPr>
        <p:pic>
          <p:nvPicPr>
            <p:cNvPr id="8" name="Picture 7" descr="A group of people sitting at a table&#10;&#10;Description generated with very high confidence">
              <a:extLst>
                <a:ext uri="{FF2B5EF4-FFF2-40B4-BE49-F238E27FC236}">
                  <a16:creationId xmlns:a16="http://schemas.microsoft.com/office/drawing/2014/main" id="{E3CEAB77-A1AC-436A-9624-463F0A81AACA}"/>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758760" y="1690689"/>
              <a:ext cx="3433240" cy="2231606"/>
            </a:xfrm>
            <a:prstGeom prst="rect">
              <a:avLst/>
            </a:prstGeom>
          </p:spPr>
        </p:pic>
        <p:sp>
          <p:nvSpPr>
            <p:cNvPr id="17" name="TextBox 16">
              <a:extLst>
                <a:ext uri="{FF2B5EF4-FFF2-40B4-BE49-F238E27FC236}">
                  <a16:creationId xmlns:a16="http://schemas.microsoft.com/office/drawing/2014/main" id="{1CD549E1-C043-45FE-8027-60176493E0CA}"/>
                </a:ext>
              </a:extLst>
            </p:cNvPr>
            <p:cNvSpPr txBox="1"/>
            <p:nvPr/>
          </p:nvSpPr>
          <p:spPr>
            <a:xfrm>
              <a:off x="6477002" y="1690688"/>
              <a:ext cx="2281758" cy="369332"/>
            </a:xfrm>
            <a:prstGeom prst="rect">
              <a:avLst/>
            </a:prstGeom>
            <a:noFill/>
          </p:spPr>
          <p:txBody>
            <a:bodyPr wrap="square" rtlCol="0">
              <a:spAutoFit/>
            </a:bodyPr>
            <a:lstStyle/>
            <a:p>
              <a:r>
                <a:rPr lang="en-GB" dirty="0"/>
                <a:t>  Arts and craft groups</a:t>
              </a:r>
            </a:p>
          </p:txBody>
        </p:sp>
      </p:grpSp>
      <p:grpSp>
        <p:nvGrpSpPr>
          <p:cNvPr id="38" name="Group 37">
            <a:extLst>
              <a:ext uri="{FF2B5EF4-FFF2-40B4-BE49-F238E27FC236}">
                <a16:creationId xmlns:a16="http://schemas.microsoft.com/office/drawing/2014/main" id="{6D134DD3-3981-4C20-9A87-54051C60DA4E}"/>
              </a:ext>
            </a:extLst>
          </p:cNvPr>
          <p:cNvGrpSpPr/>
          <p:nvPr/>
        </p:nvGrpSpPr>
        <p:grpSpPr>
          <a:xfrm>
            <a:off x="7282069" y="4716379"/>
            <a:ext cx="4909931" cy="2141621"/>
            <a:chOff x="7282069" y="4716379"/>
            <a:chExt cx="4909931" cy="2141621"/>
          </a:xfrm>
        </p:grpSpPr>
        <p:pic>
          <p:nvPicPr>
            <p:cNvPr id="14" name="Picture 13" descr="A group of people looking at each other&#10;&#10;Description generated with very high confidence">
              <a:extLst>
                <a:ext uri="{FF2B5EF4-FFF2-40B4-BE49-F238E27FC236}">
                  <a16:creationId xmlns:a16="http://schemas.microsoft.com/office/drawing/2014/main" id="{1BA10062-4488-4E4F-A340-42B8F2C569BC}"/>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8765406" y="4716379"/>
              <a:ext cx="3426594" cy="2141621"/>
            </a:xfrm>
            <a:prstGeom prst="rect">
              <a:avLst/>
            </a:prstGeom>
          </p:spPr>
        </p:pic>
        <p:sp>
          <p:nvSpPr>
            <p:cNvPr id="18" name="TextBox 17">
              <a:extLst>
                <a:ext uri="{FF2B5EF4-FFF2-40B4-BE49-F238E27FC236}">
                  <a16:creationId xmlns:a16="http://schemas.microsoft.com/office/drawing/2014/main" id="{F48BACB9-692D-4DCE-8D71-340B8751D3C4}"/>
                </a:ext>
              </a:extLst>
            </p:cNvPr>
            <p:cNvSpPr txBox="1"/>
            <p:nvPr/>
          </p:nvSpPr>
          <p:spPr>
            <a:xfrm>
              <a:off x="7282069" y="6132918"/>
              <a:ext cx="1483337" cy="646331"/>
            </a:xfrm>
            <a:prstGeom prst="rect">
              <a:avLst/>
            </a:prstGeom>
            <a:noFill/>
          </p:spPr>
          <p:txBody>
            <a:bodyPr wrap="square" rtlCol="0">
              <a:spAutoFit/>
            </a:bodyPr>
            <a:lstStyle/>
            <a:p>
              <a:r>
                <a:rPr lang="en-GB" dirty="0"/>
                <a:t>University of </a:t>
              </a:r>
            </a:p>
            <a:p>
              <a:r>
                <a:rPr lang="en-GB" dirty="0"/>
                <a:t>the Third Age</a:t>
              </a:r>
            </a:p>
          </p:txBody>
        </p:sp>
      </p:grpSp>
      <p:grpSp>
        <p:nvGrpSpPr>
          <p:cNvPr id="39" name="Group 38">
            <a:extLst>
              <a:ext uri="{FF2B5EF4-FFF2-40B4-BE49-F238E27FC236}">
                <a16:creationId xmlns:a16="http://schemas.microsoft.com/office/drawing/2014/main" id="{95FABC1C-25D8-43B9-8269-B2C96E21F0B4}"/>
              </a:ext>
            </a:extLst>
          </p:cNvPr>
          <p:cNvGrpSpPr/>
          <p:nvPr/>
        </p:nvGrpSpPr>
        <p:grpSpPr>
          <a:xfrm>
            <a:off x="4408871" y="2557461"/>
            <a:ext cx="4124399" cy="3110862"/>
            <a:chOff x="4408871" y="2557461"/>
            <a:chExt cx="4124399" cy="3110862"/>
          </a:xfrm>
        </p:grpSpPr>
        <p:pic>
          <p:nvPicPr>
            <p:cNvPr id="10" name="Picture 9" descr="A person sitting on a table&#10;&#10;Description generated with very high confidence">
              <a:extLst>
                <a:ext uri="{FF2B5EF4-FFF2-40B4-BE49-F238E27FC236}">
                  <a16:creationId xmlns:a16="http://schemas.microsoft.com/office/drawing/2014/main" id="{5FB993BA-185D-4CBF-BCA1-87CC560576A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413485" y="2557461"/>
              <a:ext cx="4119785" cy="2741530"/>
            </a:xfrm>
            <a:prstGeom prst="rect">
              <a:avLst/>
            </a:prstGeom>
          </p:spPr>
        </p:pic>
        <p:sp>
          <p:nvSpPr>
            <p:cNvPr id="19" name="TextBox 18">
              <a:extLst>
                <a:ext uri="{FF2B5EF4-FFF2-40B4-BE49-F238E27FC236}">
                  <a16:creationId xmlns:a16="http://schemas.microsoft.com/office/drawing/2014/main" id="{DE350223-33D0-4C5C-90BE-2A04487D5138}"/>
                </a:ext>
              </a:extLst>
            </p:cNvPr>
            <p:cNvSpPr txBox="1"/>
            <p:nvPr/>
          </p:nvSpPr>
          <p:spPr>
            <a:xfrm>
              <a:off x="4408871" y="5298991"/>
              <a:ext cx="3353506" cy="369332"/>
            </a:xfrm>
            <a:prstGeom prst="rect">
              <a:avLst/>
            </a:prstGeom>
            <a:noFill/>
          </p:spPr>
          <p:txBody>
            <a:bodyPr wrap="square" rtlCol="0">
              <a:spAutoFit/>
            </a:bodyPr>
            <a:lstStyle/>
            <a:p>
              <a:r>
                <a:rPr lang="en-GB" dirty="0"/>
                <a:t>Befriending services</a:t>
              </a:r>
            </a:p>
          </p:txBody>
        </p:sp>
      </p:grpSp>
    </p:spTree>
    <p:extLst>
      <p:ext uri="{BB962C8B-B14F-4D97-AF65-F5344CB8AC3E}">
        <p14:creationId xmlns:p14="http://schemas.microsoft.com/office/powerpoint/2010/main" val="2163141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circle(in)">
                                      <p:cBhvr>
                                        <p:cTn id="7" dur="2000"/>
                                        <p:tgtEl>
                                          <p:spTgt spid="40"/>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circle(in)">
                                      <p:cBhvr>
                                        <p:cTn id="12" dur="2000"/>
                                        <p:tgtEl>
                                          <p:spTgt spid="37"/>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6"/>
                                        </p:tgtEl>
                                        <p:attrNameLst>
                                          <p:attrName>style.visibility</p:attrName>
                                        </p:attrNameLst>
                                      </p:cBhvr>
                                      <p:to>
                                        <p:strVal val="visible"/>
                                      </p:to>
                                    </p:set>
                                    <p:animEffect transition="in" filter="circle(in)">
                                      <p:cBhvr>
                                        <p:cTn id="17" dur="2000"/>
                                        <p:tgtEl>
                                          <p:spTgt spid="36"/>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9"/>
                                        </p:tgtEl>
                                        <p:attrNameLst>
                                          <p:attrName>style.visibility</p:attrName>
                                        </p:attrNameLst>
                                      </p:cBhvr>
                                      <p:to>
                                        <p:strVal val="visible"/>
                                      </p:to>
                                    </p:set>
                                    <p:animEffect transition="in" filter="circle(in)">
                                      <p:cBhvr>
                                        <p:cTn id="22" dur="2000"/>
                                        <p:tgtEl>
                                          <p:spTgt spid="3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38"/>
                                        </p:tgtEl>
                                        <p:attrNameLst>
                                          <p:attrName>style.visibility</p:attrName>
                                        </p:attrNameLst>
                                      </p:cBhvr>
                                      <p:to>
                                        <p:strVal val="visible"/>
                                      </p:to>
                                    </p:set>
                                    <p:animEffect transition="in" filter="circle(in)">
                                      <p:cBhvr>
                                        <p:cTn id="27" dur="2000"/>
                                        <p:tgtEl>
                                          <p:spTgt spid="3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A WIDESPREAD PROBLEM</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pic>
        <p:nvPicPr>
          <p:cNvPr id="8" name="Picture 7" descr="A person sitting on a bench next to a body of water&#10;&#10;Description generated with very high confidence">
            <a:extLst>
              <a:ext uri="{FF2B5EF4-FFF2-40B4-BE49-F238E27FC236}">
                <a16:creationId xmlns:a16="http://schemas.microsoft.com/office/drawing/2014/main" id="{3142B6AD-2A77-476E-BBE0-72FEF4E6D9C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001" y="1751076"/>
            <a:ext cx="3335274" cy="5082402"/>
          </a:xfrm>
          <a:prstGeom prst="rect">
            <a:avLst/>
          </a:prstGeom>
        </p:spPr>
      </p:pic>
      <p:sp>
        <p:nvSpPr>
          <p:cNvPr id="9" name="TextBox 8">
            <a:extLst>
              <a:ext uri="{FF2B5EF4-FFF2-40B4-BE49-F238E27FC236}">
                <a16:creationId xmlns:a16="http://schemas.microsoft.com/office/drawing/2014/main" id="{9FFAAF75-BE0B-41AF-A13C-5FACC445E028}"/>
              </a:ext>
            </a:extLst>
          </p:cNvPr>
          <p:cNvSpPr txBox="1"/>
          <p:nvPr/>
        </p:nvSpPr>
        <p:spPr>
          <a:xfrm>
            <a:off x="3543300" y="1741918"/>
            <a:ext cx="8429625" cy="954107"/>
          </a:xfrm>
          <a:prstGeom prst="rect">
            <a:avLst/>
          </a:prstGeom>
          <a:noFill/>
        </p:spPr>
        <p:txBody>
          <a:bodyPr wrap="square" rtlCol="0">
            <a:spAutoFit/>
          </a:bodyPr>
          <a:lstStyle/>
          <a:p>
            <a:r>
              <a:rPr lang="en-GB" sz="2800" dirty="0"/>
              <a:t>Loneliness is an emotional response to isolation or lack of meaningful companionship. It is widespread:</a:t>
            </a:r>
          </a:p>
        </p:txBody>
      </p:sp>
      <p:sp>
        <p:nvSpPr>
          <p:cNvPr id="10" name="Oval 9">
            <a:extLst>
              <a:ext uri="{FF2B5EF4-FFF2-40B4-BE49-F238E27FC236}">
                <a16:creationId xmlns:a16="http://schemas.microsoft.com/office/drawing/2014/main" id="{FE753FF2-D544-470D-9566-A689DCDF8A63}"/>
              </a:ext>
            </a:extLst>
          </p:cNvPr>
          <p:cNvSpPr/>
          <p:nvPr/>
        </p:nvSpPr>
        <p:spPr>
          <a:xfrm>
            <a:off x="3543300" y="2687304"/>
            <a:ext cx="3071813" cy="2072726"/>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 in 20 </a:t>
            </a:r>
            <a:r>
              <a:rPr lang="en-GB" sz="2400" dirty="0"/>
              <a:t>adults always or often feel lonely</a:t>
            </a:r>
          </a:p>
        </p:txBody>
      </p:sp>
      <p:sp>
        <p:nvSpPr>
          <p:cNvPr id="11" name="Oval 10">
            <a:extLst>
              <a:ext uri="{FF2B5EF4-FFF2-40B4-BE49-F238E27FC236}">
                <a16:creationId xmlns:a16="http://schemas.microsoft.com/office/drawing/2014/main" id="{BDC596A5-3938-486A-AC9F-3BE6A671A0A9}"/>
              </a:ext>
            </a:extLst>
          </p:cNvPr>
          <p:cNvSpPr/>
          <p:nvPr/>
        </p:nvSpPr>
        <p:spPr>
          <a:xfrm>
            <a:off x="9674578" y="4046519"/>
            <a:ext cx="2298347" cy="2681659"/>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2.4 million </a:t>
            </a:r>
            <a:r>
              <a:rPr lang="en-GB" sz="2400" dirty="0"/>
              <a:t>people suffer from chronic loneliness</a:t>
            </a:r>
          </a:p>
        </p:txBody>
      </p:sp>
      <p:sp>
        <p:nvSpPr>
          <p:cNvPr id="12" name="Oval 11">
            <a:extLst>
              <a:ext uri="{FF2B5EF4-FFF2-40B4-BE49-F238E27FC236}">
                <a16:creationId xmlns:a16="http://schemas.microsoft.com/office/drawing/2014/main" id="{531DF4CF-78DF-4772-951A-411F8F8BF352}"/>
              </a:ext>
            </a:extLst>
          </p:cNvPr>
          <p:cNvSpPr/>
          <p:nvPr/>
        </p:nvSpPr>
        <p:spPr>
          <a:xfrm>
            <a:off x="5542845" y="5014226"/>
            <a:ext cx="3996267" cy="1648177"/>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Only </a:t>
            </a:r>
            <a:r>
              <a:rPr lang="en-GB" sz="3200" dirty="0"/>
              <a:t>22%</a:t>
            </a:r>
            <a:r>
              <a:rPr lang="en-GB" sz="2400" dirty="0"/>
              <a:t> of people never feel lonely</a:t>
            </a:r>
          </a:p>
        </p:txBody>
      </p:sp>
      <p:sp>
        <p:nvSpPr>
          <p:cNvPr id="13" name="Oval 12">
            <a:extLst>
              <a:ext uri="{FF2B5EF4-FFF2-40B4-BE49-F238E27FC236}">
                <a16:creationId xmlns:a16="http://schemas.microsoft.com/office/drawing/2014/main" id="{76409394-63D4-4A83-A123-784F9F4D660A}"/>
              </a:ext>
            </a:extLst>
          </p:cNvPr>
          <p:cNvSpPr/>
          <p:nvPr/>
        </p:nvSpPr>
        <p:spPr>
          <a:xfrm>
            <a:off x="6815138" y="2811482"/>
            <a:ext cx="3254727" cy="2072726"/>
          </a:xfrm>
          <a:prstGeom prst="ellipse">
            <a:avLst/>
          </a:prstGeom>
          <a:solidFill>
            <a:srgbClr val="FFC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000" dirty="0"/>
              <a:t>Age UK estimates that at least </a:t>
            </a:r>
            <a:r>
              <a:rPr lang="en-GB" sz="2400" dirty="0"/>
              <a:t>1 million </a:t>
            </a:r>
            <a:r>
              <a:rPr lang="en-GB" sz="2000" dirty="0"/>
              <a:t>older people are lonely</a:t>
            </a:r>
          </a:p>
        </p:txBody>
      </p:sp>
      <p:sp>
        <p:nvSpPr>
          <p:cNvPr id="14" name="Oval 13">
            <a:extLst>
              <a:ext uri="{FF2B5EF4-FFF2-40B4-BE49-F238E27FC236}">
                <a16:creationId xmlns:a16="http://schemas.microsoft.com/office/drawing/2014/main" id="{144C93A0-AEDE-49B2-97B2-8DDC9D0105FE}"/>
              </a:ext>
            </a:extLst>
          </p:cNvPr>
          <p:cNvSpPr/>
          <p:nvPr/>
        </p:nvSpPr>
        <p:spPr>
          <a:xfrm>
            <a:off x="3543300" y="4760031"/>
            <a:ext cx="1864079" cy="1968148"/>
          </a:xfrm>
          <a:prstGeom prst="ellipse">
            <a:avLst/>
          </a:prstGeom>
          <a:solidFill>
            <a:srgbClr val="7030A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3 in 10 </a:t>
            </a:r>
            <a:r>
              <a:rPr lang="en-GB" dirty="0"/>
              <a:t>people over 80 report feeling lonely</a:t>
            </a:r>
          </a:p>
        </p:txBody>
      </p:sp>
    </p:spTree>
    <p:extLst>
      <p:ext uri="{BB962C8B-B14F-4D97-AF65-F5344CB8AC3E}">
        <p14:creationId xmlns:p14="http://schemas.microsoft.com/office/powerpoint/2010/main" val="2833585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5"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2000"/>
                                        <p:tgtEl>
                                          <p:spTgt spid="10"/>
                                        </p:tgtEl>
                                      </p:cBhvr>
                                    </p:animEffect>
                                    <p:anim calcmode="lin" valueType="num">
                                      <p:cBhvr>
                                        <p:cTn id="8" dur="2000" fill="hold"/>
                                        <p:tgtEl>
                                          <p:spTgt spid="10"/>
                                        </p:tgtEl>
                                        <p:attrNameLst>
                                          <p:attrName>ppt_w</p:attrName>
                                        </p:attrNameLst>
                                      </p:cBhvr>
                                      <p:tavLst>
                                        <p:tav tm="0" fmla="#ppt_w*sin(2.5*pi*$)">
                                          <p:val>
                                            <p:fltVal val="0"/>
                                          </p:val>
                                        </p:tav>
                                        <p:tav tm="100000">
                                          <p:val>
                                            <p:fltVal val="1"/>
                                          </p:val>
                                        </p:tav>
                                      </p:tavLst>
                                    </p:anim>
                                    <p:anim calcmode="lin" valueType="num">
                                      <p:cBhvr>
                                        <p:cTn id="9" dur="2000" fill="hold"/>
                                        <p:tgtEl>
                                          <p:spTgt spid="10"/>
                                        </p:tgtEl>
                                        <p:attrNameLst>
                                          <p:attrName>ppt_h</p:attrName>
                                        </p:attrNameLst>
                                      </p:cBhvr>
                                      <p:tavLst>
                                        <p:tav tm="0">
                                          <p:val>
                                            <p:strVal val="#ppt_h"/>
                                          </p:val>
                                        </p:tav>
                                        <p:tav tm="100000">
                                          <p:val>
                                            <p:strVal val="#ppt_h"/>
                                          </p:val>
                                        </p:tav>
                                      </p:tavLst>
                                    </p:anim>
                                  </p:childTnLst>
                                </p:cTn>
                              </p:par>
                            </p:childTnLst>
                          </p:cTn>
                        </p:par>
                      </p:childTnLst>
                    </p:cTn>
                  </p:par>
                  <p:par>
                    <p:cTn id="10" fill="hold">
                      <p:stCondLst>
                        <p:cond delay="indefinite"/>
                      </p:stCondLst>
                      <p:childTnLst>
                        <p:par>
                          <p:cTn id="11" fill="hold">
                            <p:stCondLst>
                              <p:cond delay="0"/>
                            </p:stCondLst>
                            <p:childTnLst>
                              <p:par>
                                <p:cTn id="12" presetID="31" presetClass="entr" presetSubtype="0" fill="hold" grpId="0" nodeType="clickEffect">
                                  <p:stCondLst>
                                    <p:cond delay="0"/>
                                  </p:stCondLst>
                                  <p:childTnLst>
                                    <p:set>
                                      <p:cBhvr>
                                        <p:cTn id="13" dur="1" fill="hold">
                                          <p:stCondLst>
                                            <p:cond delay="0"/>
                                          </p:stCondLst>
                                        </p:cTn>
                                        <p:tgtEl>
                                          <p:spTgt spid="11"/>
                                        </p:tgtEl>
                                        <p:attrNameLst>
                                          <p:attrName>style.visibility</p:attrName>
                                        </p:attrNameLst>
                                      </p:cBhvr>
                                      <p:to>
                                        <p:strVal val="visible"/>
                                      </p:to>
                                    </p:set>
                                    <p:anim calcmode="lin" valueType="num">
                                      <p:cBhvr>
                                        <p:cTn id="14" dur="1000" fill="hold"/>
                                        <p:tgtEl>
                                          <p:spTgt spid="11"/>
                                        </p:tgtEl>
                                        <p:attrNameLst>
                                          <p:attrName>ppt_w</p:attrName>
                                        </p:attrNameLst>
                                      </p:cBhvr>
                                      <p:tavLst>
                                        <p:tav tm="0">
                                          <p:val>
                                            <p:fltVal val="0"/>
                                          </p:val>
                                        </p:tav>
                                        <p:tav tm="100000">
                                          <p:val>
                                            <p:strVal val="#ppt_w"/>
                                          </p:val>
                                        </p:tav>
                                      </p:tavLst>
                                    </p:anim>
                                    <p:anim calcmode="lin" valueType="num">
                                      <p:cBhvr>
                                        <p:cTn id="15" dur="1000" fill="hold"/>
                                        <p:tgtEl>
                                          <p:spTgt spid="11"/>
                                        </p:tgtEl>
                                        <p:attrNameLst>
                                          <p:attrName>ppt_h</p:attrName>
                                        </p:attrNameLst>
                                      </p:cBhvr>
                                      <p:tavLst>
                                        <p:tav tm="0">
                                          <p:val>
                                            <p:fltVal val="0"/>
                                          </p:val>
                                        </p:tav>
                                        <p:tav tm="100000">
                                          <p:val>
                                            <p:strVal val="#ppt_h"/>
                                          </p:val>
                                        </p:tav>
                                      </p:tavLst>
                                    </p:anim>
                                    <p:anim calcmode="lin" valueType="num">
                                      <p:cBhvr>
                                        <p:cTn id="16" dur="1000" fill="hold"/>
                                        <p:tgtEl>
                                          <p:spTgt spid="11"/>
                                        </p:tgtEl>
                                        <p:attrNameLst>
                                          <p:attrName>style.rotation</p:attrName>
                                        </p:attrNameLst>
                                      </p:cBhvr>
                                      <p:tavLst>
                                        <p:tav tm="0">
                                          <p:val>
                                            <p:fltVal val="90"/>
                                          </p:val>
                                        </p:tav>
                                        <p:tav tm="100000">
                                          <p:val>
                                            <p:fltVal val="0"/>
                                          </p:val>
                                        </p:tav>
                                      </p:tavLst>
                                    </p:anim>
                                    <p:animEffect transition="in" filter="fade">
                                      <p:cBhvr>
                                        <p:cTn id="17" dur="1000"/>
                                        <p:tgtEl>
                                          <p:spTgt spid="11"/>
                                        </p:tgtEl>
                                      </p:cBhvr>
                                    </p:animEffect>
                                  </p:childTnLst>
                                </p:cTn>
                              </p:par>
                            </p:childTnLst>
                          </p:cTn>
                        </p:par>
                      </p:childTnLst>
                    </p:cTn>
                  </p:par>
                  <p:par>
                    <p:cTn id="18" fill="hold">
                      <p:stCondLst>
                        <p:cond delay="indefinite"/>
                      </p:stCondLst>
                      <p:childTnLst>
                        <p:par>
                          <p:cTn id="19" fill="hold">
                            <p:stCondLst>
                              <p:cond delay="0"/>
                            </p:stCondLst>
                            <p:childTnLst>
                              <p:par>
                                <p:cTn id="20" presetID="53" presetClass="entr" presetSubtype="16" fill="hold" grpId="0" nodeType="clickEffect">
                                  <p:stCondLst>
                                    <p:cond delay="0"/>
                                  </p:stCondLst>
                                  <p:childTnLst>
                                    <p:set>
                                      <p:cBhvr>
                                        <p:cTn id="21" dur="1" fill="hold">
                                          <p:stCondLst>
                                            <p:cond delay="0"/>
                                          </p:stCondLst>
                                        </p:cTn>
                                        <p:tgtEl>
                                          <p:spTgt spid="12"/>
                                        </p:tgtEl>
                                        <p:attrNameLst>
                                          <p:attrName>style.visibility</p:attrName>
                                        </p:attrNameLst>
                                      </p:cBhvr>
                                      <p:to>
                                        <p:strVal val="visible"/>
                                      </p:to>
                                    </p:set>
                                    <p:anim calcmode="lin" valueType="num">
                                      <p:cBhvr>
                                        <p:cTn id="22" dur="500" fill="hold"/>
                                        <p:tgtEl>
                                          <p:spTgt spid="12"/>
                                        </p:tgtEl>
                                        <p:attrNameLst>
                                          <p:attrName>ppt_w</p:attrName>
                                        </p:attrNameLst>
                                      </p:cBhvr>
                                      <p:tavLst>
                                        <p:tav tm="0">
                                          <p:val>
                                            <p:fltVal val="0"/>
                                          </p:val>
                                        </p:tav>
                                        <p:tav tm="100000">
                                          <p:val>
                                            <p:strVal val="#ppt_w"/>
                                          </p:val>
                                        </p:tav>
                                      </p:tavLst>
                                    </p:anim>
                                    <p:anim calcmode="lin" valueType="num">
                                      <p:cBhvr>
                                        <p:cTn id="23" dur="500" fill="hold"/>
                                        <p:tgtEl>
                                          <p:spTgt spid="12"/>
                                        </p:tgtEl>
                                        <p:attrNameLst>
                                          <p:attrName>ppt_h</p:attrName>
                                        </p:attrNameLst>
                                      </p:cBhvr>
                                      <p:tavLst>
                                        <p:tav tm="0">
                                          <p:val>
                                            <p:fltVal val="0"/>
                                          </p:val>
                                        </p:tav>
                                        <p:tav tm="100000">
                                          <p:val>
                                            <p:strVal val="#ppt_h"/>
                                          </p:val>
                                        </p:tav>
                                      </p:tavLst>
                                    </p:anim>
                                    <p:animEffect transition="in" filter="fade">
                                      <p:cBhvr>
                                        <p:cTn id="24" dur="500"/>
                                        <p:tgtEl>
                                          <p:spTgt spid="12"/>
                                        </p:tgtEl>
                                      </p:cBhvr>
                                    </p:animEffect>
                                  </p:childTnLst>
                                </p:cTn>
                              </p:par>
                            </p:childTnLst>
                          </p:cTn>
                        </p:par>
                      </p:childTnLst>
                    </p:cTn>
                  </p:par>
                  <p:par>
                    <p:cTn id="25" fill="hold">
                      <p:stCondLst>
                        <p:cond delay="indefinite"/>
                      </p:stCondLst>
                      <p:childTnLst>
                        <p:par>
                          <p:cTn id="26" fill="hold">
                            <p:stCondLst>
                              <p:cond delay="0"/>
                            </p:stCondLst>
                            <p:childTnLst>
                              <p:par>
                                <p:cTn id="27" presetID="22" presetClass="entr" presetSubtype="4" fill="hold" grpId="0" nodeType="clickEffect">
                                  <p:stCondLst>
                                    <p:cond delay="0"/>
                                  </p:stCondLst>
                                  <p:childTnLst>
                                    <p:set>
                                      <p:cBhvr>
                                        <p:cTn id="28" dur="1" fill="hold">
                                          <p:stCondLst>
                                            <p:cond delay="0"/>
                                          </p:stCondLst>
                                        </p:cTn>
                                        <p:tgtEl>
                                          <p:spTgt spid="13"/>
                                        </p:tgtEl>
                                        <p:attrNameLst>
                                          <p:attrName>style.visibility</p:attrName>
                                        </p:attrNameLst>
                                      </p:cBhvr>
                                      <p:to>
                                        <p:strVal val="visible"/>
                                      </p:to>
                                    </p:set>
                                    <p:animEffect transition="in" filter="wipe(down)">
                                      <p:cBhvr>
                                        <p:cTn id="29" dur="5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grpId="0" nodeType="clickEffect">
                                  <p:stCondLst>
                                    <p:cond delay="0"/>
                                  </p:stCondLst>
                                  <p:childTnLst>
                                    <p:set>
                                      <p:cBhvr>
                                        <p:cTn id="33" dur="1" fill="hold">
                                          <p:stCondLst>
                                            <p:cond delay="0"/>
                                          </p:stCondLst>
                                        </p:cTn>
                                        <p:tgtEl>
                                          <p:spTgt spid="14"/>
                                        </p:tgtEl>
                                        <p:attrNameLst>
                                          <p:attrName>style.visibility</p:attrName>
                                        </p:attrNameLst>
                                      </p:cBhvr>
                                      <p:to>
                                        <p:strVal val="visible"/>
                                      </p:to>
                                    </p:set>
                                    <p:animEffect transition="in" filter="fade">
                                      <p:cBhvr>
                                        <p:cTn id="34"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11" grpId="0" animBg="1"/>
      <p:bldP spid="12" grpId="0" animBg="1"/>
      <p:bldP spid="13" grpId="0" animBg="1"/>
      <p:bldP spid="14"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SERVICES</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690688" cy="1690688"/>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grpSp>
        <p:nvGrpSpPr>
          <p:cNvPr id="5" name="Group 4">
            <a:extLst>
              <a:ext uri="{FF2B5EF4-FFF2-40B4-BE49-F238E27FC236}">
                <a16:creationId xmlns:a16="http://schemas.microsoft.com/office/drawing/2014/main" id="{0EA85B9A-0F7E-4BF5-BEE5-B0B28F1D0F4E}"/>
              </a:ext>
            </a:extLst>
          </p:cNvPr>
          <p:cNvGrpSpPr/>
          <p:nvPr/>
        </p:nvGrpSpPr>
        <p:grpSpPr>
          <a:xfrm>
            <a:off x="-11884" y="1690688"/>
            <a:ext cx="3698416" cy="2645062"/>
            <a:chOff x="3863428" y="1669031"/>
            <a:chExt cx="3057241" cy="2407493"/>
          </a:xfrm>
        </p:grpSpPr>
        <p:pic>
          <p:nvPicPr>
            <p:cNvPr id="6" name="Picture 5" descr="A person sitting at a table&#10;&#10;Description generated with very high confidence">
              <a:extLst>
                <a:ext uri="{FF2B5EF4-FFF2-40B4-BE49-F238E27FC236}">
                  <a16:creationId xmlns:a16="http://schemas.microsoft.com/office/drawing/2014/main" id="{9A2F58E0-EA9E-479E-BCDB-7142CC8FD7C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63428" y="1669031"/>
              <a:ext cx="3057241" cy="2038161"/>
            </a:xfrm>
            <a:prstGeom prst="rect">
              <a:avLst/>
            </a:prstGeom>
          </p:spPr>
        </p:pic>
        <p:sp>
          <p:nvSpPr>
            <p:cNvPr id="8" name="TextBox 7">
              <a:extLst>
                <a:ext uri="{FF2B5EF4-FFF2-40B4-BE49-F238E27FC236}">
                  <a16:creationId xmlns:a16="http://schemas.microsoft.com/office/drawing/2014/main" id="{847FFC8A-69A0-4148-8AA4-C4F4ED8B4F6B}"/>
                </a:ext>
              </a:extLst>
            </p:cNvPr>
            <p:cNvSpPr txBox="1"/>
            <p:nvPr/>
          </p:nvSpPr>
          <p:spPr>
            <a:xfrm>
              <a:off x="3863428" y="3707192"/>
              <a:ext cx="2514600" cy="369332"/>
            </a:xfrm>
            <a:prstGeom prst="rect">
              <a:avLst/>
            </a:prstGeom>
            <a:noFill/>
          </p:spPr>
          <p:txBody>
            <a:bodyPr wrap="square" rtlCol="0">
              <a:spAutoFit/>
            </a:bodyPr>
            <a:lstStyle/>
            <a:p>
              <a:r>
                <a:rPr lang="en-GB" dirty="0"/>
                <a:t>Men in Sheds groups</a:t>
              </a:r>
            </a:p>
          </p:txBody>
        </p:sp>
      </p:grpSp>
      <p:grpSp>
        <p:nvGrpSpPr>
          <p:cNvPr id="9" name="Group 8">
            <a:extLst>
              <a:ext uri="{FF2B5EF4-FFF2-40B4-BE49-F238E27FC236}">
                <a16:creationId xmlns:a16="http://schemas.microsoft.com/office/drawing/2014/main" id="{D9C1782F-665A-4310-82CC-4AFDAC6540CE}"/>
              </a:ext>
            </a:extLst>
          </p:cNvPr>
          <p:cNvGrpSpPr/>
          <p:nvPr/>
        </p:nvGrpSpPr>
        <p:grpSpPr>
          <a:xfrm>
            <a:off x="7235741" y="4422993"/>
            <a:ext cx="4956259" cy="2435004"/>
            <a:chOff x="2489589" y="5106923"/>
            <a:chExt cx="4956259" cy="1751076"/>
          </a:xfrm>
        </p:grpSpPr>
        <p:pic>
          <p:nvPicPr>
            <p:cNvPr id="10" name="Picture 9" descr="A person sitting at a desk&#10;&#10;Description generated with very high confidence">
              <a:extLst>
                <a:ext uri="{FF2B5EF4-FFF2-40B4-BE49-F238E27FC236}">
                  <a16:creationId xmlns:a16="http://schemas.microsoft.com/office/drawing/2014/main" id="{08F2EC23-BC45-46BE-81A5-3D427CA44C0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072882" y="5106923"/>
              <a:ext cx="3372966" cy="1751076"/>
            </a:xfrm>
            <a:prstGeom prst="rect">
              <a:avLst/>
            </a:prstGeom>
          </p:spPr>
        </p:pic>
        <p:sp>
          <p:nvSpPr>
            <p:cNvPr id="11" name="TextBox 10">
              <a:extLst>
                <a:ext uri="{FF2B5EF4-FFF2-40B4-BE49-F238E27FC236}">
                  <a16:creationId xmlns:a16="http://schemas.microsoft.com/office/drawing/2014/main" id="{EA9B0950-D04B-4654-9161-DE6C58E66287}"/>
                </a:ext>
              </a:extLst>
            </p:cNvPr>
            <p:cNvSpPr txBox="1"/>
            <p:nvPr/>
          </p:nvSpPr>
          <p:spPr>
            <a:xfrm>
              <a:off x="2489589" y="6360006"/>
              <a:ext cx="1554910" cy="464794"/>
            </a:xfrm>
            <a:prstGeom prst="rect">
              <a:avLst/>
            </a:prstGeom>
            <a:noFill/>
          </p:spPr>
          <p:txBody>
            <a:bodyPr wrap="square" rtlCol="0">
              <a:spAutoFit/>
            </a:bodyPr>
            <a:lstStyle/>
            <a:p>
              <a:r>
                <a:rPr lang="en-GB" dirty="0"/>
                <a:t>The Silver Line </a:t>
              </a:r>
            </a:p>
            <a:p>
              <a:r>
                <a:rPr lang="en-GB" dirty="0"/>
                <a:t>helpline</a:t>
              </a:r>
            </a:p>
          </p:txBody>
        </p:sp>
      </p:grpSp>
      <p:grpSp>
        <p:nvGrpSpPr>
          <p:cNvPr id="12" name="Group 11">
            <a:extLst>
              <a:ext uri="{FF2B5EF4-FFF2-40B4-BE49-F238E27FC236}">
                <a16:creationId xmlns:a16="http://schemas.microsoft.com/office/drawing/2014/main" id="{BF916F4C-180E-4DCF-96D3-F5B19A8CB0EA}"/>
              </a:ext>
            </a:extLst>
          </p:cNvPr>
          <p:cNvGrpSpPr/>
          <p:nvPr/>
        </p:nvGrpSpPr>
        <p:grpSpPr>
          <a:xfrm>
            <a:off x="-40267" y="4422993"/>
            <a:ext cx="3726799" cy="2435007"/>
            <a:chOff x="8160401" y="3162542"/>
            <a:chExt cx="3726799" cy="2669127"/>
          </a:xfrm>
        </p:grpSpPr>
        <p:pic>
          <p:nvPicPr>
            <p:cNvPr id="13" name="Picture 12" descr="A close up of a piece of paper&#10;&#10;Description generated with high confidence">
              <a:extLst>
                <a:ext uri="{FF2B5EF4-FFF2-40B4-BE49-F238E27FC236}">
                  <a16:creationId xmlns:a16="http://schemas.microsoft.com/office/drawing/2014/main" id="{BF2D5B5F-840D-4B5C-94F4-6BC4326B63F8}"/>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190483" y="3162542"/>
              <a:ext cx="3668334" cy="2645062"/>
            </a:xfrm>
            <a:prstGeom prst="rect">
              <a:avLst/>
            </a:prstGeom>
          </p:spPr>
        </p:pic>
        <p:sp>
          <p:nvSpPr>
            <p:cNvPr id="14" name="TextBox 13">
              <a:extLst>
                <a:ext uri="{FF2B5EF4-FFF2-40B4-BE49-F238E27FC236}">
                  <a16:creationId xmlns:a16="http://schemas.microsoft.com/office/drawing/2014/main" id="{2BFD7A25-03A9-479F-9021-6B7E083ED998}"/>
                </a:ext>
              </a:extLst>
            </p:cNvPr>
            <p:cNvSpPr txBox="1"/>
            <p:nvPr/>
          </p:nvSpPr>
          <p:spPr>
            <a:xfrm>
              <a:off x="8160401" y="5462337"/>
              <a:ext cx="3726799" cy="369332"/>
            </a:xfrm>
            <a:prstGeom prst="rect">
              <a:avLst/>
            </a:prstGeom>
            <a:noFill/>
          </p:spPr>
          <p:txBody>
            <a:bodyPr wrap="square" rtlCol="0">
              <a:spAutoFit/>
            </a:bodyPr>
            <a:lstStyle/>
            <a:p>
              <a:r>
                <a:rPr lang="en-GB" dirty="0"/>
                <a:t>Bereavement support groups</a:t>
              </a:r>
            </a:p>
          </p:txBody>
        </p:sp>
      </p:grpSp>
      <p:grpSp>
        <p:nvGrpSpPr>
          <p:cNvPr id="15" name="Group 14">
            <a:extLst>
              <a:ext uri="{FF2B5EF4-FFF2-40B4-BE49-F238E27FC236}">
                <a16:creationId xmlns:a16="http://schemas.microsoft.com/office/drawing/2014/main" id="{FE389B58-DCFF-498E-B9D2-CB08BEFFF667}"/>
              </a:ext>
            </a:extLst>
          </p:cNvPr>
          <p:cNvGrpSpPr/>
          <p:nvPr/>
        </p:nvGrpSpPr>
        <p:grpSpPr>
          <a:xfrm>
            <a:off x="7509924" y="1796758"/>
            <a:ext cx="4682076" cy="2435007"/>
            <a:chOff x="373739" y="3162542"/>
            <a:chExt cx="3636002" cy="1743075"/>
          </a:xfrm>
        </p:grpSpPr>
        <p:pic>
          <p:nvPicPr>
            <p:cNvPr id="16" name="Picture 15" descr="A person wearing a costume&#10;&#10;Description generated with high confidence">
              <a:extLst>
                <a:ext uri="{FF2B5EF4-FFF2-40B4-BE49-F238E27FC236}">
                  <a16:creationId xmlns:a16="http://schemas.microsoft.com/office/drawing/2014/main" id="{37254495-5B45-4CFD-8663-62C6FA50116E}"/>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1390366" y="3162542"/>
              <a:ext cx="2619375" cy="1743075"/>
            </a:xfrm>
            <a:prstGeom prst="rect">
              <a:avLst/>
            </a:prstGeom>
          </p:spPr>
        </p:pic>
        <p:sp>
          <p:nvSpPr>
            <p:cNvPr id="17" name="TextBox 16">
              <a:extLst>
                <a:ext uri="{FF2B5EF4-FFF2-40B4-BE49-F238E27FC236}">
                  <a16:creationId xmlns:a16="http://schemas.microsoft.com/office/drawing/2014/main" id="{F1DC5238-DC4B-48D3-8AD1-48AABF982AD5}"/>
                </a:ext>
              </a:extLst>
            </p:cNvPr>
            <p:cNvSpPr txBox="1"/>
            <p:nvPr/>
          </p:nvSpPr>
          <p:spPr>
            <a:xfrm>
              <a:off x="373739" y="3187566"/>
              <a:ext cx="1390366" cy="646331"/>
            </a:xfrm>
            <a:prstGeom prst="rect">
              <a:avLst/>
            </a:prstGeom>
            <a:noFill/>
          </p:spPr>
          <p:txBody>
            <a:bodyPr wrap="square" rtlCol="0">
              <a:spAutoFit/>
            </a:bodyPr>
            <a:lstStyle/>
            <a:p>
              <a:r>
                <a:rPr lang="en-GB" dirty="0"/>
                <a:t>Telephone befriending</a:t>
              </a:r>
            </a:p>
          </p:txBody>
        </p:sp>
      </p:grpSp>
      <p:grpSp>
        <p:nvGrpSpPr>
          <p:cNvPr id="20" name="Group 19">
            <a:extLst>
              <a:ext uri="{FF2B5EF4-FFF2-40B4-BE49-F238E27FC236}">
                <a16:creationId xmlns:a16="http://schemas.microsoft.com/office/drawing/2014/main" id="{216C7D05-B3EF-4C89-88C2-B5CCE26216EE}"/>
              </a:ext>
            </a:extLst>
          </p:cNvPr>
          <p:cNvGrpSpPr/>
          <p:nvPr/>
        </p:nvGrpSpPr>
        <p:grpSpPr>
          <a:xfrm>
            <a:off x="4020320" y="2508147"/>
            <a:ext cx="4366529" cy="3655205"/>
            <a:chOff x="4020320" y="2354622"/>
            <a:chExt cx="4366529" cy="3655205"/>
          </a:xfrm>
        </p:grpSpPr>
        <p:pic>
          <p:nvPicPr>
            <p:cNvPr id="18" name="Picture 17" descr="A group of people in front of a crowd&#10;&#10;Description generated with very high confidence">
              <a:extLst>
                <a:ext uri="{FF2B5EF4-FFF2-40B4-BE49-F238E27FC236}">
                  <a16:creationId xmlns:a16="http://schemas.microsoft.com/office/drawing/2014/main" id="{9A3FA801-1C37-4755-B269-D09E9BF36B19}"/>
                </a:ext>
              </a:extLst>
            </p:cNvPr>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020320" y="2354622"/>
              <a:ext cx="4366529" cy="3274897"/>
            </a:xfrm>
            <a:prstGeom prst="rect">
              <a:avLst/>
            </a:prstGeom>
          </p:spPr>
        </p:pic>
        <p:sp>
          <p:nvSpPr>
            <p:cNvPr id="19" name="TextBox 18">
              <a:extLst>
                <a:ext uri="{FF2B5EF4-FFF2-40B4-BE49-F238E27FC236}">
                  <a16:creationId xmlns:a16="http://schemas.microsoft.com/office/drawing/2014/main" id="{FE139C5F-8574-4FF9-8E7A-96C1625BE800}"/>
                </a:ext>
              </a:extLst>
            </p:cNvPr>
            <p:cNvSpPr txBox="1"/>
            <p:nvPr/>
          </p:nvSpPr>
          <p:spPr>
            <a:xfrm>
              <a:off x="4037066" y="5640495"/>
              <a:ext cx="2231387" cy="369332"/>
            </a:xfrm>
            <a:prstGeom prst="rect">
              <a:avLst/>
            </a:prstGeom>
            <a:noFill/>
          </p:spPr>
          <p:txBody>
            <a:bodyPr wrap="square" rtlCol="0">
              <a:spAutoFit/>
            </a:bodyPr>
            <a:lstStyle/>
            <a:p>
              <a:r>
                <a:rPr lang="en-GB" dirty="0"/>
                <a:t>The Posh Club</a:t>
              </a:r>
            </a:p>
          </p:txBody>
        </p:sp>
      </p:grpSp>
    </p:spTree>
    <p:extLst>
      <p:ext uri="{BB962C8B-B14F-4D97-AF65-F5344CB8AC3E}">
        <p14:creationId xmlns:p14="http://schemas.microsoft.com/office/powerpoint/2010/main" val="19733894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circle(in)">
                                      <p:cBhvr>
                                        <p:cTn id="7" dur="20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circle(in)">
                                      <p:cBhvr>
                                        <p:cTn id="12" dur="20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circle(in)">
                                      <p:cBhvr>
                                        <p:cTn id="17" dur="20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circle(in)">
                                      <p:cBhvr>
                                        <p:cTn id="22" dur="2000"/>
                                        <p:tgtEl>
                                          <p:spTgt spid="9"/>
                                        </p:tgtEl>
                                      </p:cBhvr>
                                    </p:animEffect>
                                  </p:childTnLst>
                                </p:cTn>
                              </p:par>
                            </p:childTnLst>
                          </p:cTn>
                        </p:par>
                      </p:childTnLst>
                    </p:cTn>
                  </p:par>
                  <p:par>
                    <p:cTn id="23" fill="hold">
                      <p:stCondLst>
                        <p:cond delay="indefinite"/>
                      </p:stCondLst>
                      <p:childTnLst>
                        <p:par>
                          <p:cTn id="24" fill="hold">
                            <p:stCondLst>
                              <p:cond delay="0"/>
                            </p:stCondLst>
                            <p:childTnLst>
                              <p:par>
                                <p:cTn id="25" presetID="6" presetClass="entr" presetSubtype="16" fill="hold" nodeType="clickEffect">
                                  <p:stCondLst>
                                    <p:cond delay="0"/>
                                  </p:stCondLst>
                                  <p:childTnLst>
                                    <p:set>
                                      <p:cBhvr>
                                        <p:cTn id="26" dur="1" fill="hold">
                                          <p:stCondLst>
                                            <p:cond delay="0"/>
                                          </p:stCondLst>
                                        </p:cTn>
                                        <p:tgtEl>
                                          <p:spTgt spid="20"/>
                                        </p:tgtEl>
                                        <p:attrNameLst>
                                          <p:attrName>style.visibility</p:attrName>
                                        </p:attrNameLst>
                                      </p:cBhvr>
                                      <p:to>
                                        <p:strVal val="visible"/>
                                      </p:to>
                                    </p:set>
                                    <p:animEffect transition="in" filter="circle(in)">
                                      <p:cBhvr>
                                        <p:cTn id="27" dur="2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THE POSH CLUB</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3"/>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pic>
        <p:nvPicPr>
          <p:cNvPr id="4" name="Online Media 3">
            <a:hlinkClick r:id="" action="ppaction://media"/>
            <a:extLst>
              <a:ext uri="{FF2B5EF4-FFF2-40B4-BE49-F238E27FC236}">
                <a16:creationId xmlns:a16="http://schemas.microsoft.com/office/drawing/2014/main" id="{037E0FFD-5C16-4F90-8C7D-8C3583795B8E}"/>
              </a:ext>
            </a:extLst>
          </p:cNvPr>
          <p:cNvPicPr>
            <a:picLocks noRot="1" noChangeAspect="1"/>
          </p:cNvPicPr>
          <p:nvPr>
            <a:videoFile r:link="rId1"/>
          </p:nvPr>
        </p:nvPicPr>
        <p:blipFill>
          <a:blip r:embed="rId4"/>
          <a:stretch>
            <a:fillRect/>
          </a:stretch>
        </p:blipFill>
        <p:spPr>
          <a:xfrm>
            <a:off x="1764632" y="1678406"/>
            <a:ext cx="9208167" cy="5179593"/>
          </a:xfrm>
          <a:prstGeom prst="rect">
            <a:avLst/>
          </a:prstGeom>
        </p:spPr>
      </p:pic>
      <p:sp>
        <p:nvSpPr>
          <p:cNvPr id="5" name="TextBox 4">
            <a:extLst>
              <a:ext uri="{FF2B5EF4-FFF2-40B4-BE49-F238E27FC236}">
                <a16:creationId xmlns:a16="http://schemas.microsoft.com/office/drawing/2014/main" id="{0EA733E1-580F-4159-BE79-3B8B6872B503}"/>
              </a:ext>
            </a:extLst>
          </p:cNvPr>
          <p:cNvSpPr txBox="1"/>
          <p:nvPr/>
        </p:nvSpPr>
        <p:spPr>
          <a:xfrm>
            <a:off x="0" y="1751076"/>
            <a:ext cx="1828800" cy="923330"/>
          </a:xfrm>
          <a:prstGeom prst="rect">
            <a:avLst/>
          </a:prstGeom>
          <a:noFill/>
        </p:spPr>
        <p:txBody>
          <a:bodyPr wrap="square" rtlCol="0">
            <a:spAutoFit/>
          </a:bodyPr>
          <a:lstStyle/>
          <a:p>
            <a:r>
              <a:rPr lang="en-GB" dirty="0"/>
              <a:t>A short film about the Posh Club</a:t>
            </a:r>
          </a:p>
        </p:txBody>
      </p:sp>
    </p:spTree>
    <p:extLst>
      <p:ext uri="{BB962C8B-B14F-4D97-AF65-F5344CB8AC3E}">
        <p14:creationId xmlns:p14="http://schemas.microsoft.com/office/powerpoint/2010/main" val="316931396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OUTREACH WORK</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grpSp>
        <p:nvGrpSpPr>
          <p:cNvPr id="9" name="Group 8">
            <a:extLst>
              <a:ext uri="{FF2B5EF4-FFF2-40B4-BE49-F238E27FC236}">
                <a16:creationId xmlns:a16="http://schemas.microsoft.com/office/drawing/2014/main" id="{0A508189-5628-4D2E-82D5-F77FF1005A7B}"/>
              </a:ext>
            </a:extLst>
          </p:cNvPr>
          <p:cNvGrpSpPr/>
          <p:nvPr/>
        </p:nvGrpSpPr>
        <p:grpSpPr>
          <a:xfrm>
            <a:off x="252076" y="1673636"/>
            <a:ext cx="11980269" cy="5356350"/>
            <a:chOff x="252076" y="1673636"/>
            <a:chExt cx="11980269" cy="5356350"/>
          </a:xfrm>
        </p:grpSpPr>
        <p:sp>
          <p:nvSpPr>
            <p:cNvPr id="4" name="TextBox 3">
              <a:extLst>
                <a:ext uri="{FF2B5EF4-FFF2-40B4-BE49-F238E27FC236}">
                  <a16:creationId xmlns:a16="http://schemas.microsoft.com/office/drawing/2014/main" id="{70BBE2F4-94F5-42E0-8AC0-5D43A1F45D39}"/>
                </a:ext>
              </a:extLst>
            </p:cNvPr>
            <p:cNvSpPr txBox="1"/>
            <p:nvPr/>
          </p:nvSpPr>
          <p:spPr>
            <a:xfrm>
              <a:off x="252076" y="3429000"/>
              <a:ext cx="4319337" cy="3600986"/>
            </a:xfrm>
            <a:prstGeom prst="rect">
              <a:avLst/>
            </a:prstGeom>
            <a:noFill/>
          </p:spPr>
          <p:txBody>
            <a:bodyPr wrap="square" rtlCol="0">
              <a:spAutoFit/>
            </a:bodyPr>
            <a:lstStyle/>
            <a:p>
              <a:r>
                <a:rPr lang="en-GB" dirty="0"/>
                <a:t> </a:t>
              </a:r>
            </a:p>
            <a:p>
              <a:r>
                <a:rPr lang="en-GB" sz="2400" dirty="0"/>
                <a:t>You can make use of telephone surveys and knocking on doors. One programme that employed such methods was the ‘Great Wirral Door Knock’, a local push to identify the ‘hidden lonely’ within the Metropolitan Borough of the Wirral.</a:t>
              </a:r>
            </a:p>
            <a:p>
              <a:r>
                <a:rPr lang="en-GB" dirty="0"/>
                <a:t> </a:t>
              </a:r>
            </a:p>
          </p:txBody>
        </p:sp>
        <p:pic>
          <p:nvPicPr>
            <p:cNvPr id="6" name="Picture 5" descr="A group of people standing in front of a sign&#10;&#10;Description generated with very high confidence">
              <a:extLst>
                <a:ext uri="{FF2B5EF4-FFF2-40B4-BE49-F238E27FC236}">
                  <a16:creationId xmlns:a16="http://schemas.microsoft.com/office/drawing/2014/main" id="{80F0C28B-0163-4B05-8202-353F91F5955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15153" y="1673636"/>
              <a:ext cx="7417192" cy="5167310"/>
            </a:xfrm>
            <a:prstGeom prst="rect">
              <a:avLst/>
            </a:prstGeom>
          </p:spPr>
        </p:pic>
      </p:grpSp>
      <p:sp>
        <p:nvSpPr>
          <p:cNvPr id="8" name="TextBox 7">
            <a:extLst>
              <a:ext uri="{FF2B5EF4-FFF2-40B4-BE49-F238E27FC236}">
                <a16:creationId xmlns:a16="http://schemas.microsoft.com/office/drawing/2014/main" id="{B4D8579F-F5FB-4F78-ABE8-5C197F6A7899}"/>
              </a:ext>
            </a:extLst>
          </p:cNvPr>
          <p:cNvSpPr txBox="1"/>
          <p:nvPr/>
        </p:nvSpPr>
        <p:spPr>
          <a:xfrm>
            <a:off x="238539" y="1751076"/>
            <a:ext cx="4373218" cy="2215991"/>
          </a:xfrm>
          <a:prstGeom prst="rect">
            <a:avLst/>
          </a:prstGeom>
          <a:noFill/>
        </p:spPr>
        <p:txBody>
          <a:bodyPr wrap="square" rtlCol="0">
            <a:spAutoFit/>
          </a:bodyPr>
          <a:lstStyle/>
          <a:p>
            <a:r>
              <a:rPr lang="en-GB" sz="2400" dirty="0"/>
              <a:t>You may need to do some outreach work to identify the lonely older people in the streets where you live, in order to reach the ‘socially excluded’.   </a:t>
            </a:r>
          </a:p>
          <a:p>
            <a:endParaRPr lang="en-GB" dirty="0"/>
          </a:p>
        </p:txBody>
      </p:sp>
    </p:spTree>
    <p:extLst>
      <p:ext uri="{BB962C8B-B14F-4D97-AF65-F5344CB8AC3E}">
        <p14:creationId xmlns:p14="http://schemas.microsoft.com/office/powerpoint/2010/main" val="42752111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fade">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fontScale="90000"/>
          </a:bodyPr>
          <a:lstStyle/>
          <a:p>
            <a:pPr algn="ctr"/>
            <a:r>
              <a:rPr lang="en-GB" sz="6600" b="1" dirty="0"/>
              <a:t>THE GREAT WIRRAL DOOR KNOCK</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sp>
        <p:nvSpPr>
          <p:cNvPr id="5" name="TextBox 4">
            <a:extLst>
              <a:ext uri="{FF2B5EF4-FFF2-40B4-BE49-F238E27FC236}">
                <a16:creationId xmlns:a16="http://schemas.microsoft.com/office/drawing/2014/main" id="{807BE701-E9DB-4A03-B1D9-18B3FB9C9259}"/>
              </a:ext>
            </a:extLst>
          </p:cNvPr>
          <p:cNvSpPr txBox="1"/>
          <p:nvPr/>
        </p:nvSpPr>
        <p:spPr>
          <a:xfrm>
            <a:off x="288758" y="1751076"/>
            <a:ext cx="11610474" cy="2862322"/>
          </a:xfrm>
          <a:prstGeom prst="rect">
            <a:avLst/>
          </a:prstGeom>
          <a:noFill/>
        </p:spPr>
        <p:txBody>
          <a:bodyPr wrap="square" rtlCol="0">
            <a:spAutoFit/>
          </a:bodyPr>
          <a:lstStyle/>
          <a:p>
            <a:r>
              <a:rPr lang="en-GB" dirty="0"/>
              <a:t>The project used Age UK’s loneliness heat maps to identify communities most in need of support.  </a:t>
            </a:r>
          </a:p>
          <a:p>
            <a:endParaRPr lang="en-GB" dirty="0"/>
          </a:p>
          <a:p>
            <a:r>
              <a:rPr lang="en-GB" dirty="0"/>
              <a:t>Those communities were then targeted by an army of volunteers, local councillors and staff led by Age UK Wirral working in partnership with Wirral CAB, Wirral Council, Merseyside Fire &amp; Rescue, Merseyside Police and </a:t>
            </a:r>
            <a:r>
              <a:rPr lang="en-GB" dirty="0" err="1"/>
              <a:t>Merseytravel</a:t>
            </a:r>
            <a:r>
              <a:rPr lang="en-GB" dirty="0"/>
              <a:t>. </a:t>
            </a:r>
          </a:p>
          <a:p>
            <a:r>
              <a:rPr lang="en-GB" dirty="0"/>
              <a:t> </a:t>
            </a:r>
          </a:p>
          <a:p>
            <a:r>
              <a:rPr lang="en-GB" dirty="0"/>
              <a:t>The team spent three days knocking on every door in the community handing out leaflets, and signposting people to local sources of support and activities, ranging from benefits advice and fire safety checks, to support groups and social activities.</a:t>
            </a:r>
          </a:p>
          <a:p>
            <a:endParaRPr lang="en-GB" dirty="0"/>
          </a:p>
          <a:p>
            <a:r>
              <a:rPr lang="en-GB" dirty="0"/>
              <a:t>The first Door Knock took place in the Mill Park estate:</a:t>
            </a:r>
          </a:p>
        </p:txBody>
      </p:sp>
      <p:sp>
        <p:nvSpPr>
          <p:cNvPr id="6" name="Rectangle 5">
            <a:extLst>
              <a:ext uri="{FF2B5EF4-FFF2-40B4-BE49-F238E27FC236}">
                <a16:creationId xmlns:a16="http://schemas.microsoft.com/office/drawing/2014/main" id="{4590EF72-3F85-43D4-B20D-BF66D97B8800}"/>
              </a:ext>
            </a:extLst>
          </p:cNvPr>
          <p:cNvSpPr/>
          <p:nvPr/>
        </p:nvSpPr>
        <p:spPr>
          <a:xfrm>
            <a:off x="354748" y="4920590"/>
            <a:ext cx="3368842" cy="1419726"/>
          </a:xfrm>
          <a:prstGeom prst="rect">
            <a:avLst/>
          </a:prstGeom>
          <a:solidFill>
            <a:srgbClr val="30F03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3200" dirty="0"/>
              <a:t>1,100 homes visited…..</a:t>
            </a:r>
          </a:p>
        </p:txBody>
      </p:sp>
      <p:sp>
        <p:nvSpPr>
          <p:cNvPr id="8" name="Oval 7">
            <a:extLst>
              <a:ext uri="{FF2B5EF4-FFF2-40B4-BE49-F238E27FC236}">
                <a16:creationId xmlns:a16="http://schemas.microsoft.com/office/drawing/2014/main" id="{69683C66-614E-4F42-B07A-9F2558A27876}"/>
              </a:ext>
            </a:extLst>
          </p:cNvPr>
          <p:cNvSpPr/>
          <p:nvPr/>
        </p:nvSpPr>
        <p:spPr>
          <a:xfrm>
            <a:off x="4021463" y="4673785"/>
            <a:ext cx="2454442" cy="197372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…resulting in 78 referrals to support…</a:t>
            </a:r>
          </a:p>
        </p:txBody>
      </p:sp>
      <p:sp>
        <p:nvSpPr>
          <p:cNvPr id="9" name="Rectangle: Rounded Corners 8">
            <a:extLst>
              <a:ext uri="{FF2B5EF4-FFF2-40B4-BE49-F238E27FC236}">
                <a16:creationId xmlns:a16="http://schemas.microsoft.com/office/drawing/2014/main" id="{BD7F2123-14B2-49D8-ACE0-566410DF3B69}"/>
              </a:ext>
            </a:extLst>
          </p:cNvPr>
          <p:cNvSpPr/>
          <p:nvPr/>
        </p:nvSpPr>
        <p:spPr>
          <a:xfrm>
            <a:off x="6773779" y="3982453"/>
            <a:ext cx="1624264" cy="2695073"/>
          </a:xfrm>
          <a:prstGeom prst="roundRect">
            <a:avLst/>
          </a:prstGeom>
          <a:solidFill>
            <a:srgbClr val="D632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400" dirty="0"/>
              <a:t>…7 new attendees at local lunch clubs…</a:t>
            </a:r>
          </a:p>
        </p:txBody>
      </p:sp>
      <p:sp>
        <p:nvSpPr>
          <p:cNvPr id="10" name="Oval 9">
            <a:extLst>
              <a:ext uri="{FF2B5EF4-FFF2-40B4-BE49-F238E27FC236}">
                <a16:creationId xmlns:a16="http://schemas.microsoft.com/office/drawing/2014/main" id="{927B55C1-F61E-4161-BA12-886EA2FB6E58}"/>
              </a:ext>
            </a:extLst>
          </p:cNvPr>
          <p:cNvSpPr/>
          <p:nvPr/>
        </p:nvSpPr>
        <p:spPr>
          <a:xfrm>
            <a:off x="8686801" y="3982453"/>
            <a:ext cx="3192377" cy="2665056"/>
          </a:xfrm>
          <a:prstGeom prst="ellipse">
            <a:avLst/>
          </a:prstGeom>
          <a:solidFill>
            <a:srgbClr val="00B0F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2800" dirty="0"/>
              <a:t>and 6 new volunteers for local community groups</a:t>
            </a:r>
          </a:p>
        </p:txBody>
      </p:sp>
    </p:spTree>
    <p:extLst>
      <p:ext uri="{BB962C8B-B14F-4D97-AF65-F5344CB8AC3E}">
        <p14:creationId xmlns:p14="http://schemas.microsoft.com/office/powerpoint/2010/main" val="35976975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500" fill="hold"/>
                                        <p:tgtEl>
                                          <p:spTgt spid="6"/>
                                        </p:tgtEl>
                                        <p:attrNameLst>
                                          <p:attrName>ppt_w</p:attrName>
                                        </p:attrNameLst>
                                      </p:cBhvr>
                                      <p:tavLst>
                                        <p:tav tm="0">
                                          <p:val>
                                            <p:fltVal val="0"/>
                                          </p:val>
                                        </p:tav>
                                        <p:tav tm="100000">
                                          <p:val>
                                            <p:strVal val="#ppt_w"/>
                                          </p:val>
                                        </p:tav>
                                      </p:tavLst>
                                    </p:anim>
                                    <p:anim calcmode="lin" valueType="num">
                                      <p:cBhvr>
                                        <p:cTn id="8" dur="500" fill="hold"/>
                                        <p:tgtEl>
                                          <p:spTgt spid="6"/>
                                        </p:tgtEl>
                                        <p:attrNameLst>
                                          <p:attrName>ppt_h</p:attrName>
                                        </p:attrNameLst>
                                      </p:cBhvr>
                                      <p:tavLst>
                                        <p:tav tm="0">
                                          <p:val>
                                            <p:fltVal val="0"/>
                                          </p:val>
                                        </p:tav>
                                        <p:tav tm="100000">
                                          <p:val>
                                            <p:strVal val="#ppt_h"/>
                                          </p:val>
                                        </p:tav>
                                      </p:tavLst>
                                    </p:anim>
                                    <p:animEffect transition="in" filter="fade">
                                      <p:cBhvr>
                                        <p:cTn id="9" dur="500"/>
                                        <p:tgtEl>
                                          <p:spTgt spid="6"/>
                                        </p:tgtEl>
                                      </p:cBhvr>
                                    </p:animEffect>
                                  </p:childTnLst>
                                </p:cTn>
                              </p:par>
                            </p:childTnLst>
                          </p:cTn>
                        </p:par>
                      </p:childTnLst>
                    </p:cTn>
                  </p:par>
                  <p:par>
                    <p:cTn id="10" fill="hold">
                      <p:stCondLst>
                        <p:cond delay="indefinite"/>
                      </p:stCondLst>
                      <p:childTnLst>
                        <p:par>
                          <p:cTn id="11" fill="hold">
                            <p:stCondLst>
                              <p:cond delay="0"/>
                            </p:stCondLst>
                            <p:childTnLst>
                              <p:par>
                                <p:cTn id="12" presetID="53" presetClass="entr" presetSubtype="16"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 calcmode="lin" valueType="num">
                                      <p:cBhvr>
                                        <p:cTn id="14" dur="500" fill="hold"/>
                                        <p:tgtEl>
                                          <p:spTgt spid="8"/>
                                        </p:tgtEl>
                                        <p:attrNameLst>
                                          <p:attrName>ppt_w</p:attrName>
                                        </p:attrNameLst>
                                      </p:cBhvr>
                                      <p:tavLst>
                                        <p:tav tm="0">
                                          <p:val>
                                            <p:fltVal val="0"/>
                                          </p:val>
                                        </p:tav>
                                        <p:tav tm="100000">
                                          <p:val>
                                            <p:strVal val="#ppt_w"/>
                                          </p:val>
                                        </p:tav>
                                      </p:tavLst>
                                    </p:anim>
                                    <p:anim calcmode="lin" valueType="num">
                                      <p:cBhvr>
                                        <p:cTn id="15" dur="500" fill="hold"/>
                                        <p:tgtEl>
                                          <p:spTgt spid="8"/>
                                        </p:tgtEl>
                                        <p:attrNameLst>
                                          <p:attrName>ppt_h</p:attrName>
                                        </p:attrNameLst>
                                      </p:cBhvr>
                                      <p:tavLst>
                                        <p:tav tm="0">
                                          <p:val>
                                            <p:fltVal val="0"/>
                                          </p:val>
                                        </p:tav>
                                        <p:tav tm="100000">
                                          <p:val>
                                            <p:strVal val="#ppt_h"/>
                                          </p:val>
                                        </p:tav>
                                      </p:tavLst>
                                    </p:anim>
                                    <p:animEffect transition="in" filter="fade">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53" presetClass="entr" presetSubtype="16"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 calcmode="lin" valueType="num">
                                      <p:cBhvr>
                                        <p:cTn id="21" dur="500" fill="hold"/>
                                        <p:tgtEl>
                                          <p:spTgt spid="9"/>
                                        </p:tgtEl>
                                        <p:attrNameLst>
                                          <p:attrName>ppt_w</p:attrName>
                                        </p:attrNameLst>
                                      </p:cBhvr>
                                      <p:tavLst>
                                        <p:tav tm="0">
                                          <p:val>
                                            <p:fltVal val="0"/>
                                          </p:val>
                                        </p:tav>
                                        <p:tav tm="100000">
                                          <p:val>
                                            <p:strVal val="#ppt_w"/>
                                          </p:val>
                                        </p:tav>
                                      </p:tavLst>
                                    </p:anim>
                                    <p:anim calcmode="lin" valueType="num">
                                      <p:cBhvr>
                                        <p:cTn id="22" dur="500" fill="hold"/>
                                        <p:tgtEl>
                                          <p:spTgt spid="9"/>
                                        </p:tgtEl>
                                        <p:attrNameLst>
                                          <p:attrName>ppt_h</p:attrName>
                                        </p:attrNameLst>
                                      </p:cBhvr>
                                      <p:tavLst>
                                        <p:tav tm="0">
                                          <p:val>
                                            <p:fltVal val="0"/>
                                          </p:val>
                                        </p:tav>
                                        <p:tav tm="100000">
                                          <p:val>
                                            <p:strVal val="#ppt_h"/>
                                          </p:val>
                                        </p:tav>
                                      </p:tavLst>
                                    </p:anim>
                                    <p:animEffect transition="in" filter="fade">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53" presetClass="entr" presetSubtype="16" fill="hold" grpId="0" nodeType="clickEffect">
                                  <p:stCondLst>
                                    <p:cond delay="0"/>
                                  </p:stCondLst>
                                  <p:childTnLst>
                                    <p:set>
                                      <p:cBhvr>
                                        <p:cTn id="27" dur="1" fill="hold">
                                          <p:stCondLst>
                                            <p:cond delay="0"/>
                                          </p:stCondLst>
                                        </p:cTn>
                                        <p:tgtEl>
                                          <p:spTgt spid="10"/>
                                        </p:tgtEl>
                                        <p:attrNameLst>
                                          <p:attrName>style.visibility</p:attrName>
                                        </p:attrNameLst>
                                      </p:cBhvr>
                                      <p:to>
                                        <p:strVal val="visible"/>
                                      </p:to>
                                    </p:set>
                                    <p:anim calcmode="lin" valueType="num">
                                      <p:cBhvr>
                                        <p:cTn id="28" dur="500" fill="hold"/>
                                        <p:tgtEl>
                                          <p:spTgt spid="10"/>
                                        </p:tgtEl>
                                        <p:attrNameLst>
                                          <p:attrName>ppt_w</p:attrName>
                                        </p:attrNameLst>
                                      </p:cBhvr>
                                      <p:tavLst>
                                        <p:tav tm="0">
                                          <p:val>
                                            <p:fltVal val="0"/>
                                          </p:val>
                                        </p:tav>
                                        <p:tav tm="100000">
                                          <p:val>
                                            <p:strVal val="#ppt_w"/>
                                          </p:val>
                                        </p:tav>
                                      </p:tavLst>
                                    </p:anim>
                                    <p:anim calcmode="lin" valueType="num">
                                      <p:cBhvr>
                                        <p:cTn id="29" dur="500" fill="hold"/>
                                        <p:tgtEl>
                                          <p:spTgt spid="10"/>
                                        </p:tgtEl>
                                        <p:attrNameLst>
                                          <p:attrName>ppt_h</p:attrName>
                                        </p:attrNameLst>
                                      </p:cBhvr>
                                      <p:tavLst>
                                        <p:tav tm="0">
                                          <p:val>
                                            <p:fltVal val="0"/>
                                          </p:val>
                                        </p:tav>
                                        <p:tav tm="100000">
                                          <p:val>
                                            <p:strVal val="#ppt_h"/>
                                          </p:val>
                                        </p:tav>
                                      </p:tavLst>
                                    </p:anim>
                                    <p:animEffect transition="in" filter="fade">
                                      <p:cBhvr>
                                        <p:cTn id="30"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8" grpId="0" animBg="1"/>
      <p:bldP spid="9" grpId="0" animBg="1"/>
      <p:bldP spid="10"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ORGANISE A BIG LUNCH</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grpSp>
        <p:nvGrpSpPr>
          <p:cNvPr id="12" name="Group 11">
            <a:extLst>
              <a:ext uri="{FF2B5EF4-FFF2-40B4-BE49-F238E27FC236}">
                <a16:creationId xmlns:a16="http://schemas.microsoft.com/office/drawing/2014/main" id="{67CE0EC1-E2AC-4193-9F7E-7A76D3027F2B}"/>
              </a:ext>
            </a:extLst>
          </p:cNvPr>
          <p:cNvGrpSpPr/>
          <p:nvPr/>
        </p:nvGrpSpPr>
        <p:grpSpPr>
          <a:xfrm>
            <a:off x="288758" y="1728952"/>
            <a:ext cx="11614484" cy="2607447"/>
            <a:chOff x="288758" y="1728952"/>
            <a:chExt cx="11614484" cy="2607447"/>
          </a:xfrm>
        </p:grpSpPr>
        <p:sp>
          <p:nvSpPr>
            <p:cNvPr id="4" name="TextBox 3">
              <a:extLst>
                <a:ext uri="{FF2B5EF4-FFF2-40B4-BE49-F238E27FC236}">
                  <a16:creationId xmlns:a16="http://schemas.microsoft.com/office/drawing/2014/main" id="{FF6CD5C8-31DE-498A-87AB-D1030B9B029E}"/>
                </a:ext>
              </a:extLst>
            </p:cNvPr>
            <p:cNvSpPr txBox="1"/>
            <p:nvPr/>
          </p:nvSpPr>
          <p:spPr>
            <a:xfrm>
              <a:off x="288758" y="1751076"/>
              <a:ext cx="5089358" cy="2585323"/>
            </a:xfrm>
            <a:prstGeom prst="rect">
              <a:avLst/>
            </a:prstGeom>
            <a:noFill/>
          </p:spPr>
          <p:txBody>
            <a:bodyPr wrap="square" rtlCol="0">
              <a:spAutoFit/>
            </a:bodyPr>
            <a:lstStyle/>
            <a:p>
              <a:r>
                <a:rPr lang="en-GB" dirty="0"/>
                <a:t>The Big Lunch was launched by the Eden Project in 2009 to encourage people to sit down to lunch with their neighbours.  In 2017 around eight million people were estimated to have taken part in street parties and other events all over the UK.</a:t>
              </a:r>
            </a:p>
            <a:p>
              <a:endParaRPr lang="en-GB" dirty="0"/>
            </a:p>
            <a:p>
              <a:endParaRPr lang="en-GB" dirty="0"/>
            </a:p>
            <a:p>
              <a:endParaRPr lang="en-GB" dirty="0"/>
            </a:p>
            <a:p>
              <a:endParaRPr lang="en-GB" u="sng" dirty="0"/>
            </a:p>
          </p:txBody>
        </p:sp>
        <p:pic>
          <p:nvPicPr>
            <p:cNvPr id="6" name="Picture 5" descr="A group of people posing for the camera&#10;&#10;Description generated with very high confidence">
              <a:extLst>
                <a:ext uri="{FF2B5EF4-FFF2-40B4-BE49-F238E27FC236}">
                  <a16:creationId xmlns:a16="http://schemas.microsoft.com/office/drawing/2014/main" id="{DBD38E2B-DE57-4682-8FD5-2EBF70007325}"/>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464883" y="1728952"/>
              <a:ext cx="6438359" cy="2308325"/>
            </a:xfrm>
            <a:prstGeom prst="rect">
              <a:avLst/>
            </a:prstGeom>
          </p:spPr>
        </p:pic>
      </p:grpSp>
      <p:grpSp>
        <p:nvGrpSpPr>
          <p:cNvPr id="13" name="Group 12">
            <a:extLst>
              <a:ext uri="{FF2B5EF4-FFF2-40B4-BE49-F238E27FC236}">
                <a16:creationId xmlns:a16="http://schemas.microsoft.com/office/drawing/2014/main" id="{3079BE51-567A-4CFA-81E7-17A0F084D47A}"/>
              </a:ext>
            </a:extLst>
          </p:cNvPr>
          <p:cNvGrpSpPr/>
          <p:nvPr/>
        </p:nvGrpSpPr>
        <p:grpSpPr>
          <a:xfrm>
            <a:off x="288758" y="3896290"/>
            <a:ext cx="11416023" cy="2609402"/>
            <a:chOff x="358942" y="3914859"/>
            <a:chExt cx="11416023" cy="2609402"/>
          </a:xfrm>
        </p:grpSpPr>
        <p:pic>
          <p:nvPicPr>
            <p:cNvPr id="9" name="Picture 8" descr="A group of people standing in front of a crowd&#10;&#10;Description generated with very high confidence">
              <a:extLst>
                <a:ext uri="{FF2B5EF4-FFF2-40B4-BE49-F238E27FC236}">
                  <a16:creationId xmlns:a16="http://schemas.microsoft.com/office/drawing/2014/main" id="{0B7BD000-F4A1-4E21-8822-09E517A20FC7}"/>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8942" y="3914859"/>
              <a:ext cx="5019174" cy="2268567"/>
            </a:xfrm>
            <a:prstGeom prst="rect">
              <a:avLst/>
            </a:prstGeom>
          </p:spPr>
        </p:pic>
        <p:sp>
          <p:nvSpPr>
            <p:cNvPr id="10" name="TextBox 9">
              <a:extLst>
                <a:ext uri="{FF2B5EF4-FFF2-40B4-BE49-F238E27FC236}">
                  <a16:creationId xmlns:a16="http://schemas.microsoft.com/office/drawing/2014/main" id="{642F2083-F628-4665-AECC-DAD897619E28}"/>
                </a:ext>
              </a:extLst>
            </p:cNvPr>
            <p:cNvSpPr txBox="1"/>
            <p:nvPr/>
          </p:nvSpPr>
          <p:spPr>
            <a:xfrm>
              <a:off x="5386196" y="4215937"/>
              <a:ext cx="6388769" cy="2308324"/>
            </a:xfrm>
            <a:prstGeom prst="rect">
              <a:avLst/>
            </a:prstGeom>
            <a:noFill/>
          </p:spPr>
          <p:txBody>
            <a:bodyPr wrap="square" rtlCol="0">
              <a:spAutoFit/>
            </a:bodyPr>
            <a:lstStyle/>
            <a:p>
              <a:r>
                <a:rPr lang="en-GB" dirty="0"/>
                <a:t>OR…. A Great Get-Together</a:t>
              </a:r>
            </a:p>
            <a:p>
              <a:endParaRPr lang="en-GB" dirty="0"/>
            </a:p>
            <a:p>
              <a:r>
                <a:rPr lang="en-GB" dirty="0"/>
                <a:t>The Great Get-Together is a nationwide community event that was launched in 2017 in memory of the late loneliness campaigner Jo Cox MP.  The project encourages people to organise local events such as street parties, sporting events, picnics, BBQs or coffee mornings. </a:t>
              </a:r>
              <a:endParaRPr lang="en-GB" u="sng" dirty="0"/>
            </a:p>
            <a:p>
              <a:endParaRPr lang="en-GB" dirty="0"/>
            </a:p>
          </p:txBody>
        </p:sp>
      </p:grpSp>
      <p:sp>
        <p:nvSpPr>
          <p:cNvPr id="11" name="TextBox 10">
            <a:extLst>
              <a:ext uri="{FF2B5EF4-FFF2-40B4-BE49-F238E27FC236}">
                <a16:creationId xmlns:a16="http://schemas.microsoft.com/office/drawing/2014/main" id="{57749AB1-9DE7-409F-976E-0601A8F07B79}"/>
              </a:ext>
            </a:extLst>
          </p:cNvPr>
          <p:cNvSpPr txBox="1"/>
          <p:nvPr/>
        </p:nvSpPr>
        <p:spPr>
          <a:xfrm>
            <a:off x="2057400" y="6342617"/>
            <a:ext cx="7772400" cy="646331"/>
          </a:xfrm>
          <a:prstGeom prst="rect">
            <a:avLst/>
          </a:prstGeom>
          <a:noFill/>
        </p:spPr>
        <p:txBody>
          <a:bodyPr wrap="square" rtlCol="0">
            <a:spAutoFit/>
          </a:bodyPr>
          <a:lstStyle/>
          <a:p>
            <a:r>
              <a:rPr lang="en-GB" dirty="0"/>
              <a:t>Just Google ‘the Big Lunch’ or ‘the Great Get-Together’ to find out more.</a:t>
            </a:r>
          </a:p>
          <a:p>
            <a:endParaRPr lang="en-GB" dirty="0"/>
          </a:p>
        </p:txBody>
      </p:sp>
    </p:spTree>
    <p:extLst>
      <p:ext uri="{BB962C8B-B14F-4D97-AF65-F5344CB8AC3E}">
        <p14:creationId xmlns:p14="http://schemas.microsoft.com/office/powerpoint/2010/main" val="36413296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
                                        </p:tgtEl>
                                        <p:attrNameLst>
                                          <p:attrName>style.visibility</p:attrName>
                                        </p:attrNameLst>
                                      </p:cBhvr>
                                      <p:to>
                                        <p:strVal val="visible"/>
                                      </p:to>
                                    </p:set>
                                    <p:animEffect transition="in" filter="fade">
                                      <p:cBhvr>
                                        <p:cTn id="12" dur="500"/>
                                        <p:tgtEl>
                                          <p:spTgt spid="13"/>
                                        </p:tgtEl>
                                      </p:cBhvr>
                                    </p:animEffect>
                                  </p:childTnLst>
                                </p:cTn>
                              </p:par>
                            </p:childTnLst>
                          </p:cTn>
                        </p:par>
                      </p:childTnLst>
                    </p:cTn>
                  </p:par>
                  <p:par>
                    <p:cTn id="13" fill="hold">
                      <p:stCondLst>
                        <p:cond delay="indefinite"/>
                      </p:stCondLst>
                      <p:childTnLst>
                        <p:par>
                          <p:cTn id="14" fill="hold">
                            <p:stCondLst>
                              <p:cond delay="0"/>
                            </p:stCondLst>
                            <p:childTnLst>
                              <p:par>
                                <p:cTn id="15" presetID="42" presetClass="entr" presetSubtype="0" fill="hold" grpId="0" nodeType="clickEffect">
                                  <p:stCondLst>
                                    <p:cond delay="0"/>
                                  </p:stCondLst>
                                  <p:childTnLst>
                                    <p:set>
                                      <p:cBhvr>
                                        <p:cTn id="16" dur="1" fill="hold">
                                          <p:stCondLst>
                                            <p:cond delay="0"/>
                                          </p:stCondLst>
                                        </p:cTn>
                                        <p:tgtEl>
                                          <p:spTgt spid="11"/>
                                        </p:tgtEl>
                                        <p:attrNameLst>
                                          <p:attrName>style.visibility</p:attrName>
                                        </p:attrNameLst>
                                      </p:cBhvr>
                                      <p:to>
                                        <p:strVal val="visible"/>
                                      </p:to>
                                    </p:set>
                                    <p:animEffect transition="in" filter="fade">
                                      <p:cBhvr>
                                        <p:cTn id="17" dur="1000"/>
                                        <p:tgtEl>
                                          <p:spTgt spid="11"/>
                                        </p:tgtEl>
                                      </p:cBhvr>
                                    </p:animEffect>
                                    <p:anim calcmode="lin" valueType="num">
                                      <p:cBhvr>
                                        <p:cTn id="18" dur="1000" fill="hold"/>
                                        <p:tgtEl>
                                          <p:spTgt spid="11"/>
                                        </p:tgtEl>
                                        <p:attrNameLst>
                                          <p:attrName>ppt_x</p:attrName>
                                        </p:attrNameLst>
                                      </p:cBhvr>
                                      <p:tavLst>
                                        <p:tav tm="0">
                                          <p:val>
                                            <p:strVal val="#ppt_x"/>
                                          </p:val>
                                        </p:tav>
                                        <p:tav tm="100000">
                                          <p:val>
                                            <p:strVal val="#ppt_x"/>
                                          </p:val>
                                        </p:tav>
                                      </p:tavLst>
                                    </p:anim>
                                    <p:anim calcmode="lin" valueType="num">
                                      <p:cBhvr>
                                        <p:cTn id="1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LOOK AFTER OURSELVES</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sp>
        <p:nvSpPr>
          <p:cNvPr id="5" name="TextBox 4">
            <a:extLst>
              <a:ext uri="{FF2B5EF4-FFF2-40B4-BE49-F238E27FC236}">
                <a16:creationId xmlns:a16="http://schemas.microsoft.com/office/drawing/2014/main" id="{CFD26515-14B1-4933-A6BC-F3FEBF926394}"/>
              </a:ext>
            </a:extLst>
          </p:cNvPr>
          <p:cNvSpPr txBox="1"/>
          <p:nvPr/>
        </p:nvSpPr>
        <p:spPr>
          <a:xfrm>
            <a:off x="228600" y="1864895"/>
            <a:ext cx="11598442" cy="2954655"/>
          </a:xfrm>
          <a:prstGeom prst="rect">
            <a:avLst/>
          </a:prstGeom>
          <a:noFill/>
        </p:spPr>
        <p:txBody>
          <a:bodyPr wrap="square" rtlCol="0">
            <a:spAutoFit/>
          </a:bodyPr>
          <a:lstStyle/>
          <a:p>
            <a:r>
              <a:rPr lang="en-GB" sz="2400" dirty="0"/>
              <a:t>It’s important to recognise that loneliness could affect us too, so we should value our friends and do what we can to sustain our own social networks, however busy our lives are.</a:t>
            </a:r>
          </a:p>
          <a:p>
            <a:r>
              <a:rPr lang="en-GB" sz="2400" dirty="0"/>
              <a:t> </a:t>
            </a:r>
          </a:p>
          <a:p>
            <a:endParaRPr lang="en-GB" sz="2400" dirty="0"/>
          </a:p>
          <a:p>
            <a:endParaRPr lang="en-GB" sz="2400" dirty="0"/>
          </a:p>
          <a:p>
            <a:endParaRPr lang="en-GB" sz="2400" dirty="0"/>
          </a:p>
          <a:p>
            <a:endParaRPr lang="en-GB" sz="2400" dirty="0"/>
          </a:p>
          <a:p>
            <a:endParaRPr lang="en-GB" dirty="0"/>
          </a:p>
        </p:txBody>
      </p:sp>
      <p:grpSp>
        <p:nvGrpSpPr>
          <p:cNvPr id="14" name="Group 13">
            <a:extLst>
              <a:ext uri="{FF2B5EF4-FFF2-40B4-BE49-F238E27FC236}">
                <a16:creationId xmlns:a16="http://schemas.microsoft.com/office/drawing/2014/main" id="{66409276-D08D-4B6C-9DF6-F3E3CB3147A2}"/>
              </a:ext>
            </a:extLst>
          </p:cNvPr>
          <p:cNvGrpSpPr/>
          <p:nvPr/>
        </p:nvGrpSpPr>
        <p:grpSpPr>
          <a:xfrm>
            <a:off x="20818" y="2736663"/>
            <a:ext cx="5939589" cy="3478852"/>
            <a:chOff x="20818" y="2736663"/>
            <a:chExt cx="5939589" cy="3478852"/>
          </a:xfrm>
        </p:grpSpPr>
        <p:pic>
          <p:nvPicPr>
            <p:cNvPr id="8" name="Picture 7" descr="Two people sitting on a bench&#10;&#10;Description generated with very high confidence">
              <a:extLst>
                <a:ext uri="{FF2B5EF4-FFF2-40B4-BE49-F238E27FC236}">
                  <a16:creationId xmlns:a16="http://schemas.microsoft.com/office/drawing/2014/main" id="{D2A89074-AFA4-42C0-84FB-DAB7260070A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06936" y="2736663"/>
              <a:ext cx="4553471" cy="3478852"/>
            </a:xfrm>
            <a:prstGeom prst="rect">
              <a:avLst/>
            </a:prstGeom>
          </p:spPr>
        </p:pic>
        <p:sp>
          <p:nvSpPr>
            <p:cNvPr id="9" name="TextBox 8">
              <a:extLst>
                <a:ext uri="{FF2B5EF4-FFF2-40B4-BE49-F238E27FC236}">
                  <a16:creationId xmlns:a16="http://schemas.microsoft.com/office/drawing/2014/main" id="{B4B78702-1158-4CC7-88E0-F24140E3D3C1}"/>
                </a:ext>
              </a:extLst>
            </p:cNvPr>
            <p:cNvSpPr txBox="1"/>
            <p:nvPr/>
          </p:nvSpPr>
          <p:spPr>
            <a:xfrm>
              <a:off x="20818" y="2767929"/>
              <a:ext cx="1386118" cy="3046988"/>
            </a:xfrm>
            <a:prstGeom prst="rect">
              <a:avLst/>
            </a:prstGeom>
            <a:noFill/>
          </p:spPr>
          <p:txBody>
            <a:bodyPr wrap="square" rtlCol="0">
              <a:spAutoFit/>
            </a:bodyPr>
            <a:lstStyle/>
            <a:p>
              <a:r>
                <a:rPr lang="en-GB" sz="2400" dirty="0"/>
                <a:t>We should check our relation-ship balances…..</a:t>
              </a:r>
            </a:p>
          </p:txBody>
        </p:sp>
      </p:grpSp>
      <p:grpSp>
        <p:nvGrpSpPr>
          <p:cNvPr id="15" name="Group 14">
            <a:extLst>
              <a:ext uri="{FF2B5EF4-FFF2-40B4-BE49-F238E27FC236}">
                <a16:creationId xmlns:a16="http://schemas.microsoft.com/office/drawing/2014/main" id="{494B3059-71C7-4FCF-8E4A-7B44E48E0E75}"/>
              </a:ext>
            </a:extLst>
          </p:cNvPr>
          <p:cNvGrpSpPr/>
          <p:nvPr/>
        </p:nvGrpSpPr>
        <p:grpSpPr>
          <a:xfrm>
            <a:off x="6096000" y="2736663"/>
            <a:ext cx="6003955" cy="3478852"/>
            <a:chOff x="6096000" y="2736663"/>
            <a:chExt cx="6003955" cy="3478852"/>
          </a:xfrm>
        </p:grpSpPr>
        <p:pic>
          <p:nvPicPr>
            <p:cNvPr id="11" name="Picture 10" descr="A screenshot of a cell phone&#10;&#10;Description generated with very high confidence">
              <a:extLst>
                <a:ext uri="{FF2B5EF4-FFF2-40B4-BE49-F238E27FC236}">
                  <a16:creationId xmlns:a16="http://schemas.microsoft.com/office/drawing/2014/main" id="{FBE9172B-9E7C-4A2F-8DDB-AF700DEC314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7461486" y="2736663"/>
              <a:ext cx="4638469" cy="3478852"/>
            </a:xfrm>
            <a:prstGeom prst="rect">
              <a:avLst/>
            </a:prstGeom>
          </p:spPr>
        </p:pic>
        <p:sp>
          <p:nvSpPr>
            <p:cNvPr id="12" name="TextBox 11">
              <a:extLst>
                <a:ext uri="{FF2B5EF4-FFF2-40B4-BE49-F238E27FC236}">
                  <a16:creationId xmlns:a16="http://schemas.microsoft.com/office/drawing/2014/main" id="{1997CDA9-C131-47C0-B367-C518E702C4EF}"/>
                </a:ext>
              </a:extLst>
            </p:cNvPr>
            <p:cNvSpPr txBox="1"/>
            <p:nvPr/>
          </p:nvSpPr>
          <p:spPr>
            <a:xfrm>
              <a:off x="6096000" y="3137261"/>
              <a:ext cx="1386118" cy="2677656"/>
            </a:xfrm>
            <a:prstGeom prst="rect">
              <a:avLst/>
            </a:prstGeom>
            <a:noFill/>
          </p:spPr>
          <p:txBody>
            <a:bodyPr wrap="square" rtlCol="0">
              <a:spAutoFit/>
            </a:bodyPr>
            <a:lstStyle/>
            <a:p>
              <a:r>
                <a:rPr lang="en-GB" sz="2400" dirty="0"/>
                <a:t>…at least as often as we check our bank balances… </a:t>
              </a:r>
            </a:p>
          </p:txBody>
        </p:sp>
      </p:grpSp>
      <p:sp>
        <p:nvSpPr>
          <p:cNvPr id="13" name="TextBox 12">
            <a:extLst>
              <a:ext uri="{FF2B5EF4-FFF2-40B4-BE49-F238E27FC236}">
                <a16:creationId xmlns:a16="http://schemas.microsoft.com/office/drawing/2014/main" id="{FA7CD464-6F71-4B83-91BD-DD83976FD799}"/>
              </a:ext>
            </a:extLst>
          </p:cNvPr>
          <p:cNvSpPr txBox="1"/>
          <p:nvPr/>
        </p:nvSpPr>
        <p:spPr>
          <a:xfrm>
            <a:off x="356943" y="6324057"/>
            <a:ext cx="11598442" cy="738664"/>
          </a:xfrm>
          <a:prstGeom prst="rect">
            <a:avLst/>
          </a:prstGeom>
          <a:noFill/>
        </p:spPr>
        <p:txBody>
          <a:bodyPr wrap="square" rtlCol="0">
            <a:spAutoFit/>
          </a:bodyPr>
          <a:lstStyle/>
          <a:p>
            <a:pPr algn="ctr"/>
            <a:r>
              <a:rPr lang="en-GB" sz="2400" dirty="0"/>
              <a:t>…and think about whether we’ve got the connections we need to keep us going. </a:t>
            </a:r>
          </a:p>
          <a:p>
            <a:endParaRPr lang="en-GB" dirty="0"/>
          </a:p>
        </p:txBody>
      </p:sp>
    </p:spTree>
    <p:extLst>
      <p:ext uri="{BB962C8B-B14F-4D97-AF65-F5344CB8AC3E}">
        <p14:creationId xmlns:p14="http://schemas.microsoft.com/office/powerpoint/2010/main" val="40584041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Effect transition="in" filter="fade">
                                      <p:cBhvr>
                                        <p:cTn id="7" dur="1000"/>
                                        <p:tgtEl>
                                          <p:spTgt spid="5">
                                            <p:txEl>
                                              <p:pRg st="0" end="0"/>
                                            </p:txEl>
                                          </p:spTgt>
                                        </p:tgtEl>
                                      </p:cBhvr>
                                    </p:animEffect>
                                    <p:anim calcmode="lin" valueType="num">
                                      <p:cBhvr>
                                        <p:cTn id="8"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Effect transition="in" filter="fade">
                                      <p:cBhvr>
                                        <p:cTn id="14" dur="1000"/>
                                        <p:tgtEl>
                                          <p:spTgt spid="5">
                                            <p:txEl>
                                              <p:pRg st="1" end="1"/>
                                            </p:txEl>
                                          </p:spTgt>
                                        </p:tgtEl>
                                      </p:cBhvr>
                                    </p:animEffect>
                                    <p:anim calcmode="lin" valueType="num">
                                      <p:cBhvr>
                                        <p:cTn id="15" dur="1000" fill="hold"/>
                                        <p:tgtEl>
                                          <p:spTgt spid="5">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5">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31" presetClass="entr" presetSubtype="0" fill="hold" nodeType="clickEffect">
                                  <p:stCondLst>
                                    <p:cond delay="0"/>
                                  </p:stCondLst>
                                  <p:childTnLst>
                                    <p:set>
                                      <p:cBhvr>
                                        <p:cTn id="20" dur="1" fill="hold">
                                          <p:stCondLst>
                                            <p:cond delay="0"/>
                                          </p:stCondLst>
                                        </p:cTn>
                                        <p:tgtEl>
                                          <p:spTgt spid="14"/>
                                        </p:tgtEl>
                                        <p:attrNameLst>
                                          <p:attrName>style.visibility</p:attrName>
                                        </p:attrNameLst>
                                      </p:cBhvr>
                                      <p:to>
                                        <p:strVal val="visible"/>
                                      </p:to>
                                    </p:set>
                                    <p:anim calcmode="lin" valueType="num">
                                      <p:cBhvr>
                                        <p:cTn id="21" dur="1000" fill="hold"/>
                                        <p:tgtEl>
                                          <p:spTgt spid="14"/>
                                        </p:tgtEl>
                                        <p:attrNameLst>
                                          <p:attrName>ppt_w</p:attrName>
                                        </p:attrNameLst>
                                      </p:cBhvr>
                                      <p:tavLst>
                                        <p:tav tm="0">
                                          <p:val>
                                            <p:fltVal val="0"/>
                                          </p:val>
                                        </p:tav>
                                        <p:tav tm="100000">
                                          <p:val>
                                            <p:strVal val="#ppt_w"/>
                                          </p:val>
                                        </p:tav>
                                      </p:tavLst>
                                    </p:anim>
                                    <p:anim calcmode="lin" valueType="num">
                                      <p:cBhvr>
                                        <p:cTn id="22" dur="1000" fill="hold"/>
                                        <p:tgtEl>
                                          <p:spTgt spid="14"/>
                                        </p:tgtEl>
                                        <p:attrNameLst>
                                          <p:attrName>ppt_h</p:attrName>
                                        </p:attrNameLst>
                                      </p:cBhvr>
                                      <p:tavLst>
                                        <p:tav tm="0">
                                          <p:val>
                                            <p:fltVal val="0"/>
                                          </p:val>
                                        </p:tav>
                                        <p:tav tm="100000">
                                          <p:val>
                                            <p:strVal val="#ppt_h"/>
                                          </p:val>
                                        </p:tav>
                                      </p:tavLst>
                                    </p:anim>
                                    <p:anim calcmode="lin" valueType="num">
                                      <p:cBhvr>
                                        <p:cTn id="23" dur="1000" fill="hold"/>
                                        <p:tgtEl>
                                          <p:spTgt spid="14"/>
                                        </p:tgtEl>
                                        <p:attrNameLst>
                                          <p:attrName>style.rotation</p:attrName>
                                        </p:attrNameLst>
                                      </p:cBhvr>
                                      <p:tavLst>
                                        <p:tav tm="0">
                                          <p:val>
                                            <p:fltVal val="90"/>
                                          </p:val>
                                        </p:tav>
                                        <p:tav tm="100000">
                                          <p:val>
                                            <p:fltVal val="0"/>
                                          </p:val>
                                        </p:tav>
                                      </p:tavLst>
                                    </p:anim>
                                    <p:animEffect transition="in" filter="fade">
                                      <p:cBhvr>
                                        <p:cTn id="24" dur="1000"/>
                                        <p:tgtEl>
                                          <p:spTgt spid="14"/>
                                        </p:tgtEl>
                                      </p:cBhvr>
                                    </p:animEffect>
                                  </p:childTnLst>
                                </p:cTn>
                              </p:par>
                            </p:childTnLst>
                          </p:cTn>
                        </p:par>
                      </p:childTnLst>
                    </p:cTn>
                  </p:par>
                  <p:par>
                    <p:cTn id="25" fill="hold">
                      <p:stCondLst>
                        <p:cond delay="indefinite"/>
                      </p:stCondLst>
                      <p:childTnLst>
                        <p:par>
                          <p:cTn id="26" fill="hold">
                            <p:stCondLst>
                              <p:cond delay="0"/>
                            </p:stCondLst>
                            <p:childTnLst>
                              <p:par>
                                <p:cTn id="27" presetID="31" presetClass="entr" presetSubtype="0" fill="hold" nodeType="clickEffect">
                                  <p:stCondLst>
                                    <p:cond delay="0"/>
                                  </p:stCondLst>
                                  <p:childTnLst>
                                    <p:set>
                                      <p:cBhvr>
                                        <p:cTn id="28" dur="1" fill="hold">
                                          <p:stCondLst>
                                            <p:cond delay="0"/>
                                          </p:stCondLst>
                                        </p:cTn>
                                        <p:tgtEl>
                                          <p:spTgt spid="15"/>
                                        </p:tgtEl>
                                        <p:attrNameLst>
                                          <p:attrName>style.visibility</p:attrName>
                                        </p:attrNameLst>
                                      </p:cBhvr>
                                      <p:to>
                                        <p:strVal val="visible"/>
                                      </p:to>
                                    </p:set>
                                    <p:anim calcmode="lin" valueType="num">
                                      <p:cBhvr>
                                        <p:cTn id="29" dur="1000" fill="hold"/>
                                        <p:tgtEl>
                                          <p:spTgt spid="15"/>
                                        </p:tgtEl>
                                        <p:attrNameLst>
                                          <p:attrName>ppt_w</p:attrName>
                                        </p:attrNameLst>
                                      </p:cBhvr>
                                      <p:tavLst>
                                        <p:tav tm="0">
                                          <p:val>
                                            <p:fltVal val="0"/>
                                          </p:val>
                                        </p:tav>
                                        <p:tav tm="100000">
                                          <p:val>
                                            <p:strVal val="#ppt_w"/>
                                          </p:val>
                                        </p:tav>
                                      </p:tavLst>
                                    </p:anim>
                                    <p:anim calcmode="lin" valueType="num">
                                      <p:cBhvr>
                                        <p:cTn id="30" dur="1000" fill="hold"/>
                                        <p:tgtEl>
                                          <p:spTgt spid="15"/>
                                        </p:tgtEl>
                                        <p:attrNameLst>
                                          <p:attrName>ppt_h</p:attrName>
                                        </p:attrNameLst>
                                      </p:cBhvr>
                                      <p:tavLst>
                                        <p:tav tm="0">
                                          <p:val>
                                            <p:fltVal val="0"/>
                                          </p:val>
                                        </p:tav>
                                        <p:tav tm="100000">
                                          <p:val>
                                            <p:strVal val="#ppt_h"/>
                                          </p:val>
                                        </p:tav>
                                      </p:tavLst>
                                    </p:anim>
                                    <p:anim calcmode="lin" valueType="num">
                                      <p:cBhvr>
                                        <p:cTn id="31" dur="1000" fill="hold"/>
                                        <p:tgtEl>
                                          <p:spTgt spid="15"/>
                                        </p:tgtEl>
                                        <p:attrNameLst>
                                          <p:attrName>style.rotation</p:attrName>
                                        </p:attrNameLst>
                                      </p:cBhvr>
                                      <p:tavLst>
                                        <p:tav tm="0">
                                          <p:val>
                                            <p:fltVal val="90"/>
                                          </p:val>
                                        </p:tav>
                                        <p:tav tm="100000">
                                          <p:val>
                                            <p:fltVal val="0"/>
                                          </p:val>
                                        </p:tav>
                                      </p:tavLst>
                                    </p:anim>
                                    <p:animEffect transition="in" filter="fade">
                                      <p:cBhvr>
                                        <p:cTn id="32" dur="1000"/>
                                        <p:tgtEl>
                                          <p:spTgt spid="15"/>
                                        </p:tgtEl>
                                      </p:cBhvr>
                                    </p:animEffect>
                                  </p:childTnLst>
                                </p:cTn>
                              </p:par>
                            </p:childTnLst>
                          </p:cTn>
                        </p:par>
                      </p:childTnLst>
                    </p:cTn>
                  </p:par>
                  <p:par>
                    <p:cTn id="33" fill="hold">
                      <p:stCondLst>
                        <p:cond delay="indefinite"/>
                      </p:stCondLst>
                      <p:childTnLst>
                        <p:par>
                          <p:cTn id="34" fill="hold">
                            <p:stCondLst>
                              <p:cond delay="0"/>
                            </p:stCondLst>
                            <p:childTnLst>
                              <p:par>
                                <p:cTn id="35" presetID="42" presetClass="entr" presetSubtype="0" fill="hold" grpId="0" nodeType="clickEffect">
                                  <p:stCondLst>
                                    <p:cond delay="0"/>
                                  </p:stCondLst>
                                  <p:childTnLst>
                                    <p:set>
                                      <p:cBhvr>
                                        <p:cTn id="36" dur="1" fill="hold">
                                          <p:stCondLst>
                                            <p:cond delay="0"/>
                                          </p:stCondLst>
                                        </p:cTn>
                                        <p:tgtEl>
                                          <p:spTgt spid="13"/>
                                        </p:tgtEl>
                                        <p:attrNameLst>
                                          <p:attrName>style.visibility</p:attrName>
                                        </p:attrNameLst>
                                      </p:cBhvr>
                                      <p:to>
                                        <p:strVal val="visible"/>
                                      </p:to>
                                    </p:set>
                                    <p:animEffect transition="in" filter="fade">
                                      <p:cBhvr>
                                        <p:cTn id="37" dur="1000"/>
                                        <p:tgtEl>
                                          <p:spTgt spid="13"/>
                                        </p:tgtEl>
                                      </p:cBhvr>
                                    </p:animEffect>
                                    <p:anim calcmode="lin" valueType="num">
                                      <p:cBhvr>
                                        <p:cTn id="38" dur="1000" fill="hold"/>
                                        <p:tgtEl>
                                          <p:spTgt spid="13"/>
                                        </p:tgtEl>
                                        <p:attrNameLst>
                                          <p:attrName>ppt_x</p:attrName>
                                        </p:attrNameLst>
                                      </p:cBhvr>
                                      <p:tavLst>
                                        <p:tav tm="0">
                                          <p:val>
                                            <p:strVal val="#ppt_x"/>
                                          </p:val>
                                        </p:tav>
                                        <p:tav tm="100000">
                                          <p:val>
                                            <p:strVal val="#ppt_x"/>
                                          </p:val>
                                        </p:tav>
                                      </p:tavLst>
                                    </p:anim>
                                    <p:anim calcmode="lin" valueType="num">
                                      <p:cBhvr>
                                        <p:cTn id="3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13"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THANK YOU</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201DE6A5-28A3-478A-BC41-C0877B368820}"/>
              </a:ext>
            </a:extLst>
          </p:cNvPr>
          <p:cNvSpPr txBox="1"/>
          <p:nvPr/>
        </p:nvSpPr>
        <p:spPr>
          <a:xfrm>
            <a:off x="517358" y="1840832"/>
            <a:ext cx="11057021" cy="3939540"/>
          </a:xfrm>
          <a:prstGeom prst="rect">
            <a:avLst/>
          </a:prstGeom>
          <a:noFill/>
        </p:spPr>
        <p:txBody>
          <a:bodyPr wrap="square" rtlCol="0">
            <a:spAutoFit/>
          </a:bodyPr>
          <a:lstStyle/>
          <a:p>
            <a:pPr algn="ctr"/>
            <a:endParaRPr lang="en-GB" sz="2800" dirty="0"/>
          </a:p>
          <a:p>
            <a:pPr algn="ctr"/>
            <a:endParaRPr lang="en-GB" sz="2800" dirty="0"/>
          </a:p>
          <a:p>
            <a:pPr algn="ctr"/>
            <a:r>
              <a:rPr lang="en-GB" sz="2800" dirty="0"/>
              <a:t>For more information about how to tackle loneliness in your community, please visit </a:t>
            </a:r>
          </a:p>
          <a:p>
            <a:pPr algn="ctr"/>
            <a:r>
              <a:rPr lang="en-GB" sz="2800" dirty="0">
                <a:hlinkClick r:id="rId3"/>
              </a:rPr>
              <a:t>www.ourwatch.org.uk/crimes-archive/loneliness-and-vulnerability</a:t>
            </a:r>
            <a:endParaRPr lang="en-GB" sz="2800" dirty="0"/>
          </a:p>
          <a:p>
            <a:pPr algn="ctr"/>
            <a:endParaRPr lang="en-GB" sz="2800" dirty="0"/>
          </a:p>
          <a:p>
            <a:pPr algn="ctr"/>
            <a:endParaRPr lang="en-GB" sz="2800" dirty="0"/>
          </a:p>
          <a:p>
            <a:pPr algn="ctr"/>
            <a:r>
              <a:rPr lang="en-GB" sz="5400" dirty="0"/>
              <a:t>THANK YOU FOR LISTENING</a:t>
            </a:r>
          </a:p>
        </p:txBody>
      </p:sp>
    </p:spTree>
    <p:extLst>
      <p:ext uri="{BB962C8B-B14F-4D97-AF65-F5344CB8AC3E}">
        <p14:creationId xmlns:p14="http://schemas.microsoft.com/office/powerpoint/2010/main" val="3063093767"/>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OLDER PEOPLE</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pic>
        <p:nvPicPr>
          <p:cNvPr id="5" name="Picture 4" descr="A person sitting on a bench in a park&#10;&#10;Description generated with high confidence">
            <a:extLst>
              <a:ext uri="{FF2B5EF4-FFF2-40B4-BE49-F238E27FC236}">
                <a16:creationId xmlns:a16="http://schemas.microsoft.com/office/drawing/2014/main" id="{872F1325-AB41-43E2-8069-CCFEA063B47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817285" y="1690689"/>
            <a:ext cx="4524262" cy="3273235"/>
          </a:xfrm>
          <a:prstGeom prst="rect">
            <a:avLst/>
          </a:prstGeom>
        </p:spPr>
      </p:pic>
      <p:sp>
        <p:nvSpPr>
          <p:cNvPr id="6" name="TextBox 5">
            <a:extLst>
              <a:ext uri="{FF2B5EF4-FFF2-40B4-BE49-F238E27FC236}">
                <a16:creationId xmlns:a16="http://schemas.microsoft.com/office/drawing/2014/main" id="{99B627BC-1B59-4083-9183-AB0BC738C120}"/>
              </a:ext>
            </a:extLst>
          </p:cNvPr>
          <p:cNvSpPr txBox="1"/>
          <p:nvPr/>
        </p:nvSpPr>
        <p:spPr>
          <a:xfrm>
            <a:off x="214313" y="1915768"/>
            <a:ext cx="3400425" cy="3108543"/>
          </a:xfrm>
          <a:prstGeom prst="rect">
            <a:avLst/>
          </a:prstGeom>
          <a:noFill/>
        </p:spPr>
        <p:txBody>
          <a:bodyPr wrap="square" rtlCol="0">
            <a:spAutoFit/>
          </a:bodyPr>
          <a:lstStyle/>
          <a:p>
            <a:r>
              <a:rPr lang="en-GB" sz="2800" dirty="0"/>
              <a:t>Loneliness affects people of all ages, but is often triggered by certain life events such as bereavement, divorce, retirement or declining health. </a:t>
            </a:r>
          </a:p>
        </p:txBody>
      </p:sp>
      <p:sp>
        <p:nvSpPr>
          <p:cNvPr id="8" name="TextBox 7">
            <a:extLst>
              <a:ext uri="{FF2B5EF4-FFF2-40B4-BE49-F238E27FC236}">
                <a16:creationId xmlns:a16="http://schemas.microsoft.com/office/drawing/2014/main" id="{27BDF3AE-0010-4CEC-BD01-4C89F674B7E5}"/>
              </a:ext>
            </a:extLst>
          </p:cNvPr>
          <p:cNvSpPr txBox="1"/>
          <p:nvPr/>
        </p:nvSpPr>
        <p:spPr>
          <a:xfrm>
            <a:off x="8544095" y="1690689"/>
            <a:ext cx="3514611" cy="3816429"/>
          </a:xfrm>
          <a:prstGeom prst="rect">
            <a:avLst/>
          </a:prstGeom>
          <a:noFill/>
        </p:spPr>
        <p:txBody>
          <a:bodyPr wrap="square" rtlCol="0">
            <a:spAutoFit/>
          </a:bodyPr>
          <a:lstStyle/>
          <a:p>
            <a:r>
              <a:rPr lang="en-GB" sz="2800" dirty="0"/>
              <a:t>The Community Life Survey suggests that around 200,000 older people in England have not had a conversation with a friend or relative in more than a month.</a:t>
            </a:r>
          </a:p>
          <a:p>
            <a:endParaRPr lang="en-GB" dirty="0"/>
          </a:p>
        </p:txBody>
      </p:sp>
      <p:sp>
        <p:nvSpPr>
          <p:cNvPr id="9" name="TextBox 8">
            <a:extLst>
              <a:ext uri="{FF2B5EF4-FFF2-40B4-BE49-F238E27FC236}">
                <a16:creationId xmlns:a16="http://schemas.microsoft.com/office/drawing/2014/main" id="{F8454994-C3F4-48D1-8FCD-8A91C84BD32A}"/>
              </a:ext>
            </a:extLst>
          </p:cNvPr>
          <p:cNvSpPr txBox="1"/>
          <p:nvPr/>
        </p:nvSpPr>
        <p:spPr>
          <a:xfrm>
            <a:off x="214313" y="5255267"/>
            <a:ext cx="11763374" cy="1384995"/>
          </a:xfrm>
          <a:prstGeom prst="rect">
            <a:avLst/>
          </a:prstGeom>
          <a:noFill/>
        </p:spPr>
        <p:txBody>
          <a:bodyPr wrap="square" rtlCol="0">
            <a:spAutoFit/>
          </a:bodyPr>
          <a:lstStyle/>
          <a:p>
            <a:r>
              <a:rPr lang="en-GB" sz="2800" dirty="0"/>
              <a:t>Social isolation and loneliness can be a key factor in making older people more vulnerable to a range of problems, from health issues to becoming a victim of crime, abuse or exploitation. </a:t>
            </a:r>
          </a:p>
        </p:txBody>
      </p:sp>
    </p:spTree>
    <p:extLst>
      <p:ext uri="{BB962C8B-B14F-4D97-AF65-F5344CB8AC3E}">
        <p14:creationId xmlns:p14="http://schemas.microsoft.com/office/powerpoint/2010/main" val="7052363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HEALTH IMPACTS</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grpSp>
        <p:nvGrpSpPr>
          <p:cNvPr id="9" name="Group 8">
            <a:extLst>
              <a:ext uri="{FF2B5EF4-FFF2-40B4-BE49-F238E27FC236}">
                <a16:creationId xmlns:a16="http://schemas.microsoft.com/office/drawing/2014/main" id="{9C4540F0-BC6A-4ADE-BC50-FCC5C6D38B35}"/>
              </a:ext>
            </a:extLst>
          </p:cNvPr>
          <p:cNvGrpSpPr/>
          <p:nvPr/>
        </p:nvGrpSpPr>
        <p:grpSpPr>
          <a:xfrm>
            <a:off x="457248" y="4554461"/>
            <a:ext cx="5095875" cy="2246769"/>
            <a:chOff x="457248" y="4554461"/>
            <a:chExt cx="5095875" cy="2246769"/>
          </a:xfrm>
        </p:grpSpPr>
        <p:sp>
          <p:nvSpPr>
            <p:cNvPr id="3" name="TextBox 2">
              <a:extLst>
                <a:ext uri="{FF2B5EF4-FFF2-40B4-BE49-F238E27FC236}">
                  <a16:creationId xmlns:a16="http://schemas.microsoft.com/office/drawing/2014/main" id="{7892A0A4-D28C-354F-9A28-C1D07D008403}"/>
                </a:ext>
              </a:extLst>
            </p:cNvPr>
            <p:cNvSpPr txBox="1"/>
            <p:nvPr/>
          </p:nvSpPr>
          <p:spPr>
            <a:xfrm>
              <a:off x="457248" y="4554461"/>
              <a:ext cx="1828800" cy="2246769"/>
            </a:xfrm>
            <a:prstGeom prst="rect">
              <a:avLst/>
            </a:prstGeom>
            <a:noFill/>
          </p:spPr>
          <p:txBody>
            <a:bodyPr wrap="square" rtlCol="0">
              <a:spAutoFit/>
            </a:bodyPr>
            <a:lstStyle/>
            <a:p>
              <a:pPr algn="l"/>
              <a:r>
                <a:rPr lang="en-US" sz="2800" dirty="0"/>
                <a:t>As harmful as smoking 15 cigarettes a day</a:t>
              </a:r>
            </a:p>
          </p:txBody>
        </p:sp>
        <p:pic>
          <p:nvPicPr>
            <p:cNvPr id="10" name="Picture 9" descr="A close up of food&#10;&#10;Description generated with high confidence">
              <a:extLst>
                <a:ext uri="{FF2B5EF4-FFF2-40B4-BE49-F238E27FC236}">
                  <a16:creationId xmlns:a16="http://schemas.microsoft.com/office/drawing/2014/main" id="{6B368198-6055-47BE-AED5-FF2AF123AFE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286048" y="4572001"/>
              <a:ext cx="3267075" cy="2174090"/>
            </a:xfrm>
            <a:prstGeom prst="rect">
              <a:avLst/>
            </a:prstGeom>
          </p:spPr>
        </p:pic>
      </p:grpSp>
      <p:sp>
        <p:nvSpPr>
          <p:cNvPr id="11" name="TextBox 10">
            <a:extLst>
              <a:ext uri="{FF2B5EF4-FFF2-40B4-BE49-F238E27FC236}">
                <a16:creationId xmlns:a16="http://schemas.microsoft.com/office/drawing/2014/main" id="{EADBB1FF-2B65-48E7-9FB4-3D86E1F549BA}"/>
              </a:ext>
            </a:extLst>
          </p:cNvPr>
          <p:cNvSpPr txBox="1"/>
          <p:nvPr/>
        </p:nvSpPr>
        <p:spPr>
          <a:xfrm>
            <a:off x="350300" y="1791760"/>
            <a:ext cx="11636913" cy="461665"/>
          </a:xfrm>
          <a:prstGeom prst="rect">
            <a:avLst/>
          </a:prstGeom>
          <a:noFill/>
        </p:spPr>
        <p:txBody>
          <a:bodyPr wrap="square" rtlCol="0">
            <a:spAutoFit/>
          </a:bodyPr>
          <a:lstStyle/>
          <a:p>
            <a:r>
              <a:rPr lang="en-GB" sz="2400" dirty="0"/>
              <a:t>Being lonely can be as harmful to older people’s health as a chronic long-term condition…</a:t>
            </a:r>
          </a:p>
        </p:txBody>
      </p:sp>
      <p:grpSp>
        <p:nvGrpSpPr>
          <p:cNvPr id="4" name="Group 3">
            <a:extLst>
              <a:ext uri="{FF2B5EF4-FFF2-40B4-BE49-F238E27FC236}">
                <a16:creationId xmlns:a16="http://schemas.microsoft.com/office/drawing/2014/main" id="{21683524-0F88-4057-89F6-54365CB46AB0}"/>
              </a:ext>
            </a:extLst>
          </p:cNvPr>
          <p:cNvGrpSpPr/>
          <p:nvPr/>
        </p:nvGrpSpPr>
        <p:grpSpPr>
          <a:xfrm>
            <a:off x="350301" y="2276034"/>
            <a:ext cx="5393274" cy="2223288"/>
            <a:chOff x="350301" y="2276034"/>
            <a:chExt cx="5393274" cy="2223288"/>
          </a:xfrm>
        </p:grpSpPr>
        <p:pic>
          <p:nvPicPr>
            <p:cNvPr id="5" name="Picture 4">
              <a:extLst>
                <a:ext uri="{FF2B5EF4-FFF2-40B4-BE49-F238E27FC236}">
                  <a16:creationId xmlns:a16="http://schemas.microsoft.com/office/drawing/2014/main" id="{E3F34167-DDE3-4950-A30A-854D3EBDAD6D}"/>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50301" y="2276035"/>
              <a:ext cx="3450222" cy="2223287"/>
            </a:xfrm>
            <a:prstGeom prst="rect">
              <a:avLst/>
            </a:prstGeom>
          </p:spPr>
        </p:pic>
        <p:sp>
          <p:nvSpPr>
            <p:cNvPr id="12" name="TextBox 11">
              <a:extLst>
                <a:ext uri="{FF2B5EF4-FFF2-40B4-BE49-F238E27FC236}">
                  <a16:creationId xmlns:a16="http://schemas.microsoft.com/office/drawing/2014/main" id="{E690EE02-D9FC-42D1-B2B2-1C67A7DE6B35}"/>
                </a:ext>
              </a:extLst>
            </p:cNvPr>
            <p:cNvSpPr txBox="1"/>
            <p:nvPr/>
          </p:nvSpPr>
          <p:spPr>
            <a:xfrm>
              <a:off x="3914775" y="2276034"/>
              <a:ext cx="1828800" cy="523220"/>
            </a:xfrm>
            <a:prstGeom prst="rect">
              <a:avLst/>
            </a:prstGeom>
            <a:noFill/>
          </p:spPr>
          <p:txBody>
            <a:bodyPr wrap="square" rtlCol="0">
              <a:spAutoFit/>
            </a:bodyPr>
            <a:lstStyle/>
            <a:p>
              <a:r>
                <a:rPr lang="en-GB" sz="2800" dirty="0"/>
                <a:t>Diabetes</a:t>
              </a:r>
            </a:p>
          </p:txBody>
        </p:sp>
      </p:grpSp>
      <p:grpSp>
        <p:nvGrpSpPr>
          <p:cNvPr id="6" name="Group 5">
            <a:extLst>
              <a:ext uri="{FF2B5EF4-FFF2-40B4-BE49-F238E27FC236}">
                <a16:creationId xmlns:a16="http://schemas.microsoft.com/office/drawing/2014/main" id="{A766CA98-BE98-46D8-A6B1-DEF4277A1BA5}"/>
              </a:ext>
            </a:extLst>
          </p:cNvPr>
          <p:cNvGrpSpPr/>
          <p:nvPr/>
        </p:nvGrpSpPr>
        <p:grpSpPr>
          <a:xfrm>
            <a:off x="6643641" y="4434611"/>
            <a:ext cx="5167359" cy="2166213"/>
            <a:chOff x="6643641" y="4434611"/>
            <a:chExt cx="5167359" cy="2166213"/>
          </a:xfrm>
        </p:grpSpPr>
        <p:pic>
          <p:nvPicPr>
            <p:cNvPr id="8" name="Picture 7" descr="A picture containing person, wall, indoor&#10;&#10;Description generated with very high confidence">
              <a:extLst>
                <a:ext uri="{FF2B5EF4-FFF2-40B4-BE49-F238E27FC236}">
                  <a16:creationId xmlns:a16="http://schemas.microsoft.com/office/drawing/2014/main" id="{6DDDF306-C57C-4C9A-9729-96D85A3FED89}"/>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543925" y="4434611"/>
              <a:ext cx="3267075" cy="2166213"/>
            </a:xfrm>
            <a:prstGeom prst="rect">
              <a:avLst/>
            </a:prstGeom>
          </p:spPr>
        </p:pic>
        <p:sp>
          <p:nvSpPr>
            <p:cNvPr id="13" name="TextBox 12">
              <a:extLst>
                <a:ext uri="{FF2B5EF4-FFF2-40B4-BE49-F238E27FC236}">
                  <a16:creationId xmlns:a16="http://schemas.microsoft.com/office/drawing/2014/main" id="{7C15EE71-F9FF-4900-97BE-32D494950AF2}"/>
                </a:ext>
              </a:extLst>
            </p:cNvPr>
            <p:cNvSpPr txBox="1"/>
            <p:nvPr/>
          </p:nvSpPr>
          <p:spPr>
            <a:xfrm>
              <a:off x="6643641" y="5643465"/>
              <a:ext cx="1971675" cy="954107"/>
            </a:xfrm>
            <a:prstGeom prst="rect">
              <a:avLst/>
            </a:prstGeom>
            <a:noFill/>
          </p:spPr>
          <p:txBody>
            <a:bodyPr wrap="square" rtlCol="0">
              <a:spAutoFit/>
            </a:bodyPr>
            <a:lstStyle/>
            <a:p>
              <a:r>
                <a:rPr lang="en-GB" sz="2800" dirty="0"/>
                <a:t>High blood pressure</a:t>
              </a:r>
            </a:p>
          </p:txBody>
        </p:sp>
      </p:grpSp>
      <p:grpSp>
        <p:nvGrpSpPr>
          <p:cNvPr id="14" name="Group 13">
            <a:extLst>
              <a:ext uri="{FF2B5EF4-FFF2-40B4-BE49-F238E27FC236}">
                <a16:creationId xmlns:a16="http://schemas.microsoft.com/office/drawing/2014/main" id="{A97EA657-7158-48C7-BB3E-CB63B401B148}"/>
              </a:ext>
            </a:extLst>
          </p:cNvPr>
          <p:cNvGrpSpPr/>
          <p:nvPr/>
        </p:nvGrpSpPr>
        <p:grpSpPr>
          <a:xfrm>
            <a:off x="5629323" y="2202499"/>
            <a:ext cx="5057727" cy="2728927"/>
            <a:chOff x="5629323" y="2202499"/>
            <a:chExt cx="5057727" cy="2728927"/>
          </a:xfrm>
        </p:grpSpPr>
        <p:pic>
          <p:nvPicPr>
            <p:cNvPr id="15" name="Picture 14" descr="A person posing for the camera&#10;&#10;Description generated with very high confidence">
              <a:extLst>
                <a:ext uri="{FF2B5EF4-FFF2-40B4-BE49-F238E27FC236}">
                  <a16:creationId xmlns:a16="http://schemas.microsoft.com/office/drawing/2014/main" id="{D3E34929-38D3-41BC-9BDE-5F95FE8C680B}"/>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5629323" y="2253425"/>
              <a:ext cx="2834491" cy="2678001"/>
            </a:xfrm>
            <a:prstGeom prst="rect">
              <a:avLst/>
            </a:prstGeom>
          </p:spPr>
        </p:pic>
        <p:sp>
          <p:nvSpPr>
            <p:cNvPr id="16" name="TextBox 15">
              <a:extLst>
                <a:ext uri="{FF2B5EF4-FFF2-40B4-BE49-F238E27FC236}">
                  <a16:creationId xmlns:a16="http://schemas.microsoft.com/office/drawing/2014/main" id="{A1DCB0DC-AA84-4440-96EF-B97D5067CBFE}"/>
                </a:ext>
              </a:extLst>
            </p:cNvPr>
            <p:cNvSpPr txBox="1"/>
            <p:nvPr/>
          </p:nvSpPr>
          <p:spPr>
            <a:xfrm>
              <a:off x="8543925" y="2202499"/>
              <a:ext cx="2143125" cy="954107"/>
            </a:xfrm>
            <a:prstGeom prst="rect">
              <a:avLst/>
            </a:prstGeom>
            <a:noFill/>
          </p:spPr>
          <p:txBody>
            <a:bodyPr wrap="square" rtlCol="0">
              <a:spAutoFit/>
            </a:bodyPr>
            <a:lstStyle/>
            <a:p>
              <a:r>
                <a:rPr lang="en-GB" sz="2800" dirty="0"/>
                <a:t>Worse than obesity</a:t>
              </a:r>
            </a:p>
          </p:txBody>
        </p:sp>
      </p:grpSp>
    </p:spTree>
    <p:extLst>
      <p:ext uri="{BB962C8B-B14F-4D97-AF65-F5344CB8AC3E}">
        <p14:creationId xmlns:p14="http://schemas.microsoft.com/office/powerpoint/2010/main" val="40222237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ircle(in)">
                                      <p:cBhvr>
                                        <p:cTn id="7" dur="20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16"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circle(in)">
                                      <p:cBhvr>
                                        <p:cTn id="12" dur="20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circle(in)">
                                      <p:cBhvr>
                                        <p:cTn id="17" dur="20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circle(in)">
                                      <p:cBhvr>
                                        <p:cTn id="22" dur="20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VULNERABLE TO SCAMS</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pic>
        <p:nvPicPr>
          <p:cNvPr id="5" name="Picture 4">
            <a:extLst>
              <a:ext uri="{FF2B5EF4-FFF2-40B4-BE49-F238E27FC236}">
                <a16:creationId xmlns:a16="http://schemas.microsoft.com/office/drawing/2014/main" id="{75453F03-C215-4DB4-ADBD-E416B81C2AF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146742" y="1690689"/>
            <a:ext cx="5304365" cy="3409949"/>
          </a:xfrm>
          <a:prstGeom prst="rect">
            <a:avLst/>
          </a:prstGeom>
        </p:spPr>
      </p:pic>
      <p:sp>
        <p:nvSpPr>
          <p:cNvPr id="6" name="TextBox 5">
            <a:extLst>
              <a:ext uri="{FF2B5EF4-FFF2-40B4-BE49-F238E27FC236}">
                <a16:creationId xmlns:a16="http://schemas.microsoft.com/office/drawing/2014/main" id="{D0505CE4-9BDF-4A08-B670-5A3BD03973F9}"/>
              </a:ext>
            </a:extLst>
          </p:cNvPr>
          <p:cNvSpPr txBox="1"/>
          <p:nvPr/>
        </p:nvSpPr>
        <p:spPr>
          <a:xfrm>
            <a:off x="119062" y="1751076"/>
            <a:ext cx="3524251" cy="5170646"/>
          </a:xfrm>
          <a:prstGeom prst="rect">
            <a:avLst/>
          </a:prstGeom>
          <a:noFill/>
        </p:spPr>
        <p:txBody>
          <a:bodyPr wrap="square" rtlCol="0">
            <a:spAutoFit/>
          </a:bodyPr>
          <a:lstStyle/>
          <a:p>
            <a:r>
              <a:rPr lang="en-GB" sz="2400" dirty="0"/>
              <a:t>Loneliness can also increase older people’s risk to falling victim to scams.  The prospect of making conversation with another person can make them people more willing to open the door to a stranger, or engage in a phone conversation with an unknown caller, or respond to emails or letters. </a:t>
            </a:r>
          </a:p>
          <a:p>
            <a:endParaRPr lang="en-GB" dirty="0"/>
          </a:p>
        </p:txBody>
      </p:sp>
      <p:sp>
        <p:nvSpPr>
          <p:cNvPr id="8" name="TextBox 7">
            <a:extLst>
              <a:ext uri="{FF2B5EF4-FFF2-40B4-BE49-F238E27FC236}">
                <a16:creationId xmlns:a16="http://schemas.microsoft.com/office/drawing/2014/main" id="{6207C9E1-FFBE-4591-B4F4-8805FAFF64B9}"/>
              </a:ext>
            </a:extLst>
          </p:cNvPr>
          <p:cNvSpPr txBox="1"/>
          <p:nvPr/>
        </p:nvSpPr>
        <p:spPr>
          <a:xfrm>
            <a:off x="8324636" y="1716994"/>
            <a:ext cx="3814763" cy="3785652"/>
          </a:xfrm>
          <a:prstGeom prst="rect">
            <a:avLst/>
          </a:prstGeom>
          <a:noFill/>
        </p:spPr>
        <p:txBody>
          <a:bodyPr wrap="square" rtlCol="0">
            <a:spAutoFit/>
          </a:bodyPr>
          <a:lstStyle/>
          <a:p>
            <a:r>
              <a:rPr lang="en-GB" sz="2400" dirty="0"/>
              <a:t>Professional scammers are skilled at developing relationships with their targets, and before long the lonely householder begins to feel that a genuine relationship is building.  This can make it very hard to convince the person that they are being scammed.</a:t>
            </a:r>
          </a:p>
        </p:txBody>
      </p:sp>
      <p:sp>
        <p:nvSpPr>
          <p:cNvPr id="9" name="TextBox 8">
            <a:extLst>
              <a:ext uri="{FF2B5EF4-FFF2-40B4-BE49-F238E27FC236}">
                <a16:creationId xmlns:a16="http://schemas.microsoft.com/office/drawing/2014/main" id="{3A84D7B4-AC45-4B07-B4D1-0E04A322994B}"/>
              </a:ext>
            </a:extLst>
          </p:cNvPr>
          <p:cNvSpPr txBox="1"/>
          <p:nvPr/>
        </p:nvSpPr>
        <p:spPr>
          <a:xfrm>
            <a:off x="3529013" y="5528952"/>
            <a:ext cx="8662987" cy="1200329"/>
          </a:xfrm>
          <a:prstGeom prst="rect">
            <a:avLst/>
          </a:prstGeom>
          <a:noFill/>
        </p:spPr>
        <p:txBody>
          <a:bodyPr wrap="square" rtlCol="0">
            <a:spAutoFit/>
          </a:bodyPr>
          <a:lstStyle/>
          <a:p>
            <a:r>
              <a:rPr lang="en-GB" sz="2400" dirty="0"/>
              <a:t>Lonely people also have fewer opportunities to meet with others and discuss finances and to explore with someone they trust whether an offer or relationship is genuine.</a:t>
            </a:r>
          </a:p>
        </p:txBody>
      </p:sp>
    </p:spTree>
    <p:extLst>
      <p:ext uri="{BB962C8B-B14F-4D97-AF65-F5344CB8AC3E}">
        <p14:creationId xmlns:p14="http://schemas.microsoft.com/office/powerpoint/2010/main" val="58332289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fade">
                                      <p:cBhvr>
                                        <p:cTn id="7" dur="1000"/>
                                        <p:tgtEl>
                                          <p:spTgt spid="6"/>
                                        </p:tgtEl>
                                      </p:cBhvr>
                                    </p:animEffect>
                                    <p:anim calcmode="lin" valueType="num">
                                      <p:cBhvr>
                                        <p:cTn id="8" dur="1000" fill="hold"/>
                                        <p:tgtEl>
                                          <p:spTgt spid="6"/>
                                        </p:tgtEl>
                                        <p:attrNameLst>
                                          <p:attrName>ppt_x</p:attrName>
                                        </p:attrNameLst>
                                      </p:cBhvr>
                                      <p:tavLst>
                                        <p:tav tm="0">
                                          <p:val>
                                            <p:strVal val="#ppt_x"/>
                                          </p:val>
                                        </p:tav>
                                        <p:tav tm="100000">
                                          <p:val>
                                            <p:strVal val="#ppt_x"/>
                                          </p:val>
                                        </p:tav>
                                      </p:tavLst>
                                    </p:anim>
                                    <p:anim calcmode="lin" valueType="num">
                                      <p:cBhvr>
                                        <p:cTn id="9" dur="1000" fill="hold"/>
                                        <p:tgtEl>
                                          <p:spTgt spid="6"/>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8"/>
                                        </p:tgtEl>
                                        <p:attrNameLst>
                                          <p:attrName>style.visibility</p:attrName>
                                        </p:attrNameLst>
                                      </p:cBhvr>
                                      <p:to>
                                        <p:strVal val="visible"/>
                                      </p:to>
                                    </p:set>
                                    <p:animEffect transition="in" filter="fade">
                                      <p:cBhvr>
                                        <p:cTn id="14" dur="1000"/>
                                        <p:tgtEl>
                                          <p:spTgt spid="8"/>
                                        </p:tgtEl>
                                      </p:cBhvr>
                                    </p:animEffect>
                                    <p:anim calcmode="lin" valueType="num">
                                      <p:cBhvr>
                                        <p:cTn id="15" dur="1000" fill="hold"/>
                                        <p:tgtEl>
                                          <p:spTgt spid="8"/>
                                        </p:tgtEl>
                                        <p:attrNameLst>
                                          <p:attrName>ppt_x</p:attrName>
                                        </p:attrNameLst>
                                      </p:cBhvr>
                                      <p:tavLst>
                                        <p:tav tm="0">
                                          <p:val>
                                            <p:strVal val="#ppt_x"/>
                                          </p:val>
                                        </p:tav>
                                        <p:tav tm="100000">
                                          <p:val>
                                            <p:strVal val="#ppt_x"/>
                                          </p:val>
                                        </p:tav>
                                      </p:tavLst>
                                    </p:anim>
                                    <p:anim calcmode="lin" valueType="num">
                                      <p:cBhvr>
                                        <p:cTn id="16"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grpId="0" nodeType="click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fade">
                                      <p:cBhvr>
                                        <p:cTn id="21" dur="1000"/>
                                        <p:tgtEl>
                                          <p:spTgt spid="9"/>
                                        </p:tgtEl>
                                      </p:cBhvr>
                                    </p:animEffect>
                                    <p:anim calcmode="lin" valueType="num">
                                      <p:cBhvr>
                                        <p:cTn id="22" dur="1000" fill="hold"/>
                                        <p:tgtEl>
                                          <p:spTgt spid="9"/>
                                        </p:tgtEl>
                                        <p:attrNameLst>
                                          <p:attrName>ppt_x</p:attrName>
                                        </p:attrNameLst>
                                      </p:cBhvr>
                                      <p:tavLst>
                                        <p:tav tm="0">
                                          <p:val>
                                            <p:strVal val="#ppt_x"/>
                                          </p:val>
                                        </p:tav>
                                        <p:tav tm="100000">
                                          <p:val>
                                            <p:strVal val="#ppt_x"/>
                                          </p:val>
                                        </p:tav>
                                      </p:tavLst>
                                    </p:anim>
                                    <p:anim calcmode="lin" valueType="num">
                                      <p:cBhvr>
                                        <p:cTn id="23" dur="1000" fill="hold"/>
                                        <p:tgtEl>
                                          <p:spTgt spid="9"/>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p:bldP spid="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LIVING ALONE</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3"/>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pic>
        <p:nvPicPr>
          <p:cNvPr id="5" name="Online Media 4">
            <a:hlinkClick r:id="" action="ppaction://media"/>
            <a:extLst>
              <a:ext uri="{FF2B5EF4-FFF2-40B4-BE49-F238E27FC236}">
                <a16:creationId xmlns:a16="http://schemas.microsoft.com/office/drawing/2014/main" id="{1218C742-E875-461E-B9CE-0885E68D950E}"/>
              </a:ext>
            </a:extLst>
          </p:cNvPr>
          <p:cNvPicPr>
            <a:picLocks noRot="1" noChangeAspect="1"/>
          </p:cNvPicPr>
          <p:nvPr>
            <a:videoFile r:link="rId1"/>
          </p:nvPr>
        </p:nvPicPr>
        <p:blipFill>
          <a:blip r:embed="rId4"/>
          <a:stretch>
            <a:fillRect/>
          </a:stretch>
        </p:blipFill>
        <p:spPr>
          <a:xfrm>
            <a:off x="1751076" y="1690689"/>
            <a:ext cx="9186328" cy="5167310"/>
          </a:xfrm>
          <a:prstGeom prst="rect">
            <a:avLst/>
          </a:prstGeom>
        </p:spPr>
      </p:pic>
      <p:sp>
        <p:nvSpPr>
          <p:cNvPr id="4" name="TextBox 3">
            <a:extLst>
              <a:ext uri="{FF2B5EF4-FFF2-40B4-BE49-F238E27FC236}">
                <a16:creationId xmlns:a16="http://schemas.microsoft.com/office/drawing/2014/main" id="{B1D7F338-E8AB-4671-82D8-A0DD5F391760}"/>
              </a:ext>
            </a:extLst>
          </p:cNvPr>
          <p:cNvSpPr txBox="1"/>
          <p:nvPr/>
        </p:nvSpPr>
        <p:spPr>
          <a:xfrm>
            <a:off x="0" y="1751076"/>
            <a:ext cx="1751076" cy="646331"/>
          </a:xfrm>
          <a:prstGeom prst="rect">
            <a:avLst/>
          </a:prstGeom>
          <a:noFill/>
        </p:spPr>
        <p:txBody>
          <a:bodyPr wrap="square" rtlCol="0">
            <a:spAutoFit/>
          </a:bodyPr>
          <a:lstStyle/>
          <a:p>
            <a:r>
              <a:rPr lang="en-GB" dirty="0"/>
              <a:t>A short film by Channel 4</a:t>
            </a:r>
          </a:p>
        </p:txBody>
      </p:sp>
    </p:spTree>
    <p:extLst>
      <p:ext uri="{BB962C8B-B14F-4D97-AF65-F5344CB8AC3E}">
        <p14:creationId xmlns:p14="http://schemas.microsoft.com/office/powerpoint/2010/main" val="56963468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WHY DO WE FEEL LONELY?</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690688" cy="1690688"/>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pic>
        <p:nvPicPr>
          <p:cNvPr id="5" name="Picture 4" descr="A person wearing a suit and tie&#10;&#10;Description generated with very high confidence">
            <a:extLst>
              <a:ext uri="{FF2B5EF4-FFF2-40B4-BE49-F238E27FC236}">
                <a16:creationId xmlns:a16="http://schemas.microsoft.com/office/drawing/2014/main" id="{613B5BF5-81E7-4855-9C9D-9D415A8A479C}"/>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0" y="1690689"/>
            <a:ext cx="3143956" cy="3206835"/>
          </a:xfrm>
          <a:prstGeom prst="rect">
            <a:avLst/>
          </a:prstGeom>
        </p:spPr>
      </p:pic>
      <p:sp>
        <p:nvSpPr>
          <p:cNvPr id="6" name="TextBox 5">
            <a:extLst>
              <a:ext uri="{FF2B5EF4-FFF2-40B4-BE49-F238E27FC236}">
                <a16:creationId xmlns:a16="http://schemas.microsoft.com/office/drawing/2014/main" id="{0893B6B0-931D-4121-81E7-BC344F457763}"/>
              </a:ext>
            </a:extLst>
          </p:cNvPr>
          <p:cNvSpPr txBox="1"/>
          <p:nvPr/>
        </p:nvSpPr>
        <p:spPr>
          <a:xfrm>
            <a:off x="0" y="4897524"/>
            <a:ext cx="3143956" cy="1384995"/>
          </a:xfrm>
          <a:prstGeom prst="rect">
            <a:avLst/>
          </a:prstGeom>
          <a:noFill/>
        </p:spPr>
        <p:txBody>
          <a:bodyPr wrap="square" rtlCol="0">
            <a:spAutoFit/>
          </a:bodyPr>
          <a:lstStyle/>
          <a:p>
            <a:r>
              <a:rPr lang="en-GB" sz="2800" dirty="0"/>
              <a:t>Professor John Cacioppo, a social neuroscientist, says:</a:t>
            </a:r>
          </a:p>
        </p:txBody>
      </p:sp>
      <p:sp>
        <p:nvSpPr>
          <p:cNvPr id="8" name="TextBox 7">
            <a:extLst>
              <a:ext uri="{FF2B5EF4-FFF2-40B4-BE49-F238E27FC236}">
                <a16:creationId xmlns:a16="http://schemas.microsoft.com/office/drawing/2014/main" id="{049C2C0E-CBF2-4601-9F8C-026643AF5E50}"/>
              </a:ext>
            </a:extLst>
          </p:cNvPr>
          <p:cNvSpPr txBox="1"/>
          <p:nvPr/>
        </p:nvSpPr>
        <p:spPr>
          <a:xfrm>
            <a:off x="3300413" y="1690688"/>
            <a:ext cx="8458200" cy="5109091"/>
          </a:xfrm>
          <a:prstGeom prst="rect">
            <a:avLst/>
          </a:prstGeom>
          <a:noFill/>
        </p:spPr>
        <p:txBody>
          <a:bodyPr wrap="square" rtlCol="0">
            <a:spAutoFit/>
          </a:bodyPr>
          <a:lstStyle/>
          <a:p>
            <a:pPr marL="285750" indent="-285750">
              <a:buFont typeface="Arial" panose="020B0604020202020204" pitchFamily="34" charset="0"/>
              <a:buChar char="•"/>
            </a:pPr>
            <a:r>
              <a:rPr lang="en-GB" sz="2800" dirty="0"/>
              <a:t>Because human beings are inherently social creatures, feelings of loneliness arise in order to prompt us to attend to our social relationships</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 Just as hunger is a biological signal telling us to nourish and protect our body, so loneliness is a signal that reminds us to fulfil our social connectedness.</a:t>
            </a:r>
          </a:p>
          <a:p>
            <a:pPr marL="285750" indent="-285750">
              <a:buFont typeface="Arial" panose="020B0604020202020204" pitchFamily="34" charset="0"/>
              <a:buChar char="•"/>
            </a:pPr>
            <a:endParaRPr lang="en-GB" sz="2800" dirty="0"/>
          </a:p>
          <a:p>
            <a:pPr marL="285750" indent="-285750">
              <a:buFont typeface="Arial" panose="020B0604020202020204" pitchFamily="34" charset="0"/>
              <a:buChar char="•"/>
            </a:pPr>
            <a:r>
              <a:rPr lang="en-GB" sz="2800" dirty="0"/>
              <a:t>Attending to loneliness is important for our long-term survival. </a:t>
            </a:r>
            <a:br>
              <a:rPr lang="en-GB" sz="2800" dirty="0"/>
            </a:br>
            <a:endParaRPr lang="en-GB" sz="2800" dirty="0"/>
          </a:p>
          <a:p>
            <a:endParaRPr lang="en-GB" dirty="0"/>
          </a:p>
        </p:txBody>
      </p:sp>
    </p:spTree>
    <p:extLst>
      <p:ext uri="{BB962C8B-B14F-4D97-AF65-F5344CB8AC3E}">
        <p14:creationId xmlns:p14="http://schemas.microsoft.com/office/powerpoint/2010/main" val="16367870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1000"/>
                                        <p:tgtEl>
                                          <p:spTgt spid="8">
                                            <p:txEl>
                                              <p:pRg st="0" end="0"/>
                                            </p:txEl>
                                          </p:spTgt>
                                        </p:tgtEl>
                                      </p:cBhvr>
                                    </p:animEffect>
                                    <p:anim calcmode="lin" valueType="num">
                                      <p:cBhvr>
                                        <p:cTn id="8" dur="1000" fill="hold"/>
                                        <p:tgtEl>
                                          <p:spTgt spid="8">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8">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8">
                                            <p:txEl>
                                              <p:pRg st="2" end="2"/>
                                            </p:txEl>
                                          </p:spTgt>
                                        </p:tgtEl>
                                        <p:attrNameLst>
                                          <p:attrName>style.visibility</p:attrName>
                                        </p:attrNameLst>
                                      </p:cBhvr>
                                      <p:to>
                                        <p:strVal val="visible"/>
                                      </p:to>
                                    </p:set>
                                    <p:animEffect transition="in" filter="fade">
                                      <p:cBhvr>
                                        <p:cTn id="14" dur="1000"/>
                                        <p:tgtEl>
                                          <p:spTgt spid="8">
                                            <p:txEl>
                                              <p:pRg st="2" end="2"/>
                                            </p:txEl>
                                          </p:spTgt>
                                        </p:tgtEl>
                                      </p:cBhvr>
                                    </p:animEffect>
                                    <p:anim calcmode="lin" valueType="num">
                                      <p:cBhvr>
                                        <p:cTn id="15" dur="1000" fill="hold"/>
                                        <p:tgtEl>
                                          <p:spTgt spid="8">
                                            <p:txEl>
                                              <p:pRg st="2" end="2"/>
                                            </p:txEl>
                                          </p:spTgt>
                                        </p:tgtEl>
                                        <p:attrNameLst>
                                          <p:attrName>ppt_x</p:attrName>
                                        </p:attrNameLst>
                                      </p:cBhvr>
                                      <p:tavLst>
                                        <p:tav tm="0">
                                          <p:val>
                                            <p:strVal val="#ppt_x"/>
                                          </p:val>
                                        </p:tav>
                                        <p:tav tm="100000">
                                          <p:val>
                                            <p:strVal val="#ppt_x"/>
                                          </p:val>
                                        </p:tav>
                                      </p:tavLst>
                                    </p:anim>
                                    <p:anim calcmode="lin" valueType="num">
                                      <p:cBhvr>
                                        <p:cTn id="16" dur="1000" fill="hold"/>
                                        <p:tgtEl>
                                          <p:spTgt spid="8">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8">
                                            <p:txEl>
                                              <p:pRg st="4" end="4"/>
                                            </p:txEl>
                                          </p:spTgt>
                                        </p:tgtEl>
                                        <p:attrNameLst>
                                          <p:attrName>style.visibility</p:attrName>
                                        </p:attrNameLst>
                                      </p:cBhvr>
                                      <p:to>
                                        <p:strVal val="visible"/>
                                      </p:to>
                                    </p:set>
                                    <p:animEffect transition="in" filter="fade">
                                      <p:cBhvr>
                                        <p:cTn id="21" dur="1000"/>
                                        <p:tgtEl>
                                          <p:spTgt spid="8">
                                            <p:txEl>
                                              <p:pRg st="4" end="4"/>
                                            </p:txEl>
                                          </p:spTgt>
                                        </p:tgtEl>
                                      </p:cBhvr>
                                    </p:animEffect>
                                    <p:anim calcmode="lin" valueType="num">
                                      <p:cBhvr>
                                        <p:cTn id="22" dur="1000" fill="hold"/>
                                        <p:tgtEl>
                                          <p:spTgt spid="8">
                                            <p:txEl>
                                              <p:pRg st="4" end="4"/>
                                            </p:txEl>
                                          </p:spTgt>
                                        </p:tgtEl>
                                        <p:attrNameLst>
                                          <p:attrName>ppt_x</p:attrName>
                                        </p:attrNameLst>
                                      </p:cBhvr>
                                      <p:tavLst>
                                        <p:tav tm="0">
                                          <p:val>
                                            <p:strVal val="#ppt_x"/>
                                          </p:val>
                                        </p:tav>
                                        <p:tav tm="100000">
                                          <p:val>
                                            <p:strVal val="#ppt_x"/>
                                          </p:val>
                                        </p:tav>
                                      </p:tavLst>
                                    </p:anim>
                                    <p:anim calcmode="lin" valueType="num">
                                      <p:cBhvr>
                                        <p:cTn id="23" dur="1000" fill="hold"/>
                                        <p:tgtEl>
                                          <p:spTgt spid="8">
                                            <p:txEl>
                                              <p:pRg st="4" end="4"/>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 name="Oval 15">
            <a:extLst>
              <a:ext uri="{FF2B5EF4-FFF2-40B4-BE49-F238E27FC236}">
                <a16:creationId xmlns:a16="http://schemas.microsoft.com/office/drawing/2014/main" id="{CDE39292-9900-4465-91D2-E3CEBE116707}"/>
              </a:ext>
            </a:extLst>
          </p:cNvPr>
          <p:cNvSpPr/>
          <p:nvPr/>
        </p:nvSpPr>
        <p:spPr>
          <a:xfrm>
            <a:off x="7789333" y="3330222"/>
            <a:ext cx="2009422" cy="1927578"/>
          </a:xfrm>
          <a:prstGeom prst="ellipse">
            <a:avLst/>
          </a:prstGeom>
          <a:solidFill>
            <a:srgbClr val="00B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a:t>
            </a:r>
          </a:p>
          <a:p>
            <a:pPr algn="ctr"/>
            <a:endParaRPr lang="en-GB" dirty="0"/>
          </a:p>
          <a:p>
            <a:pPr algn="ctr"/>
            <a:endParaRPr lang="en-GB" dirty="0"/>
          </a:p>
          <a:p>
            <a:pPr algn="ctr"/>
            <a:endParaRPr lang="en-GB" dirty="0"/>
          </a:p>
          <a:p>
            <a:pPr algn="ctr"/>
            <a:endParaRPr lang="en-GB" dirty="0"/>
          </a:p>
          <a:p>
            <a:pPr algn="ctr"/>
            <a:endParaRPr lang="en-GB" dirty="0"/>
          </a:p>
          <a:p>
            <a:pPr algn="ctr"/>
            <a:r>
              <a:rPr lang="en-GB" dirty="0"/>
              <a:t>145%</a:t>
            </a:r>
          </a:p>
        </p:txBody>
      </p:sp>
      <p:sp>
        <p:nvSpPr>
          <p:cNvPr id="14" name="Oval 13">
            <a:extLst>
              <a:ext uri="{FF2B5EF4-FFF2-40B4-BE49-F238E27FC236}">
                <a16:creationId xmlns:a16="http://schemas.microsoft.com/office/drawing/2014/main" id="{E08829A8-366D-4964-80FF-B1D19550A088}"/>
              </a:ext>
            </a:extLst>
          </p:cNvPr>
          <p:cNvSpPr/>
          <p:nvPr/>
        </p:nvSpPr>
        <p:spPr>
          <a:xfrm>
            <a:off x="4459112" y="3330222"/>
            <a:ext cx="2009422" cy="2032000"/>
          </a:xfrm>
          <a:prstGeom prst="ellipse">
            <a:avLst/>
          </a:prstGeom>
          <a:solidFill>
            <a:srgbClr val="FF000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dirty="0"/>
          </a:p>
          <a:p>
            <a:pPr algn="ctr"/>
            <a:endParaRPr lang="en-GB" dirty="0"/>
          </a:p>
          <a:p>
            <a:pPr algn="ctr"/>
            <a:endParaRPr lang="en-GB" dirty="0"/>
          </a:p>
          <a:p>
            <a:pPr algn="ctr"/>
            <a:endParaRPr lang="en-GB" dirty="0"/>
          </a:p>
          <a:p>
            <a:pPr algn="ctr"/>
            <a:endParaRPr lang="en-GB" dirty="0"/>
          </a:p>
          <a:p>
            <a:pPr algn="ctr"/>
            <a:endParaRPr lang="en-GB" dirty="0"/>
          </a:p>
          <a:p>
            <a:pPr algn="ctr"/>
            <a:r>
              <a:rPr lang="en-GB" dirty="0"/>
              <a:t>38%</a:t>
            </a:r>
          </a:p>
        </p:txBody>
      </p:sp>
      <p:sp>
        <p:nvSpPr>
          <p:cNvPr id="12" name="Oval 11">
            <a:extLst>
              <a:ext uri="{FF2B5EF4-FFF2-40B4-BE49-F238E27FC236}">
                <a16:creationId xmlns:a16="http://schemas.microsoft.com/office/drawing/2014/main" id="{430994EA-05D1-497E-9D40-A34019F8C3CF}"/>
              </a:ext>
            </a:extLst>
          </p:cNvPr>
          <p:cNvSpPr/>
          <p:nvPr/>
        </p:nvSpPr>
        <p:spPr>
          <a:xfrm>
            <a:off x="756356" y="3011792"/>
            <a:ext cx="2923822" cy="2824564"/>
          </a:xfrm>
          <a:prstGeom prst="ellipse">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											           44%		      		 </a:t>
            </a:r>
          </a:p>
        </p:txBody>
      </p:sp>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FUTURE TRENDS</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F508545E-7AFF-44F6-AF91-9D44A805DEF1}"/>
              </a:ext>
            </a:extLst>
          </p:cNvPr>
          <p:cNvSpPr txBox="1"/>
          <p:nvPr/>
        </p:nvSpPr>
        <p:spPr>
          <a:xfrm>
            <a:off x="259644" y="1751076"/>
            <a:ext cx="11672712" cy="738664"/>
          </a:xfrm>
          <a:prstGeom prst="rect">
            <a:avLst/>
          </a:prstGeom>
          <a:noFill/>
        </p:spPr>
        <p:txBody>
          <a:bodyPr wrap="square" rtlCol="0">
            <a:spAutoFit/>
          </a:bodyPr>
          <a:lstStyle/>
          <a:p>
            <a:endParaRPr lang="en-GB" dirty="0"/>
          </a:p>
          <a:p>
            <a:r>
              <a:rPr lang="en-GB" sz="2400" dirty="0"/>
              <a:t>It is predicted that between 2008 and 2033 there will be:</a:t>
            </a:r>
          </a:p>
        </p:txBody>
      </p:sp>
      <p:sp>
        <p:nvSpPr>
          <p:cNvPr id="5" name="TextBox 4">
            <a:extLst>
              <a:ext uri="{FF2B5EF4-FFF2-40B4-BE49-F238E27FC236}">
                <a16:creationId xmlns:a16="http://schemas.microsoft.com/office/drawing/2014/main" id="{6BD4E837-AC78-4458-A4A5-902C8EBF6D5D}"/>
              </a:ext>
            </a:extLst>
          </p:cNvPr>
          <p:cNvSpPr txBox="1"/>
          <p:nvPr/>
        </p:nvSpPr>
        <p:spPr>
          <a:xfrm>
            <a:off x="180622" y="5665910"/>
            <a:ext cx="11751734" cy="1384995"/>
          </a:xfrm>
          <a:prstGeom prst="rect">
            <a:avLst/>
          </a:prstGeom>
          <a:noFill/>
        </p:spPr>
        <p:txBody>
          <a:bodyPr wrap="square" rtlCol="0">
            <a:spAutoFit/>
          </a:bodyPr>
          <a:lstStyle/>
          <a:p>
            <a:endParaRPr lang="en-GB" dirty="0"/>
          </a:p>
          <a:p>
            <a:r>
              <a:rPr lang="en-GB" sz="2400" dirty="0"/>
              <a:t>So, while the proportion of people feeling lonely has remained fairly constant in the past, these figures may indicate that there will be an increase in the future.</a:t>
            </a:r>
          </a:p>
          <a:p>
            <a:endParaRPr lang="en-GB" dirty="0"/>
          </a:p>
        </p:txBody>
      </p:sp>
      <p:sp>
        <p:nvSpPr>
          <p:cNvPr id="11" name="Oval 10">
            <a:extLst>
              <a:ext uri="{FF2B5EF4-FFF2-40B4-BE49-F238E27FC236}">
                <a16:creationId xmlns:a16="http://schemas.microsoft.com/office/drawing/2014/main" id="{1B908CF4-7249-4B27-917E-9BD2290B2778}"/>
              </a:ext>
            </a:extLst>
          </p:cNvPr>
          <p:cNvSpPr/>
          <p:nvPr/>
        </p:nvSpPr>
        <p:spPr>
          <a:xfrm>
            <a:off x="1365956" y="3124200"/>
            <a:ext cx="2223911" cy="2133600"/>
          </a:xfrm>
          <a:prstGeom prst="ellipse">
            <a:avLst/>
          </a:prstGeom>
          <a:solidFill>
            <a:schemeClr val="accent1">
              <a:lumMod val="40000"/>
              <a:lumOff val="6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65 to 74-year olds living alone</a:t>
            </a:r>
          </a:p>
        </p:txBody>
      </p:sp>
      <p:sp>
        <p:nvSpPr>
          <p:cNvPr id="13" name="Oval 12">
            <a:extLst>
              <a:ext uri="{FF2B5EF4-FFF2-40B4-BE49-F238E27FC236}">
                <a16:creationId xmlns:a16="http://schemas.microsoft.com/office/drawing/2014/main" id="{D5EC48D4-17EC-4982-AF78-A78646367327}"/>
              </a:ext>
            </a:extLst>
          </p:cNvPr>
          <p:cNvSpPr/>
          <p:nvPr/>
        </p:nvSpPr>
        <p:spPr>
          <a:xfrm>
            <a:off x="4854223" y="3474806"/>
            <a:ext cx="1614311" cy="1550039"/>
          </a:xfrm>
          <a:prstGeom prst="ellipse">
            <a:avLst/>
          </a:prstGeom>
          <a:solidFill>
            <a:srgbClr val="D632C2"/>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dirty="0"/>
              <a:t>75 to 85-year-olds living alone</a:t>
            </a:r>
          </a:p>
        </p:txBody>
      </p:sp>
      <p:sp>
        <p:nvSpPr>
          <p:cNvPr id="15" name="Oval 14">
            <a:extLst>
              <a:ext uri="{FF2B5EF4-FFF2-40B4-BE49-F238E27FC236}">
                <a16:creationId xmlns:a16="http://schemas.microsoft.com/office/drawing/2014/main" id="{F64C44A6-057D-406B-AA53-15973D543A04}"/>
              </a:ext>
            </a:extLst>
          </p:cNvPr>
          <p:cNvSpPr/>
          <p:nvPr/>
        </p:nvSpPr>
        <p:spPr>
          <a:xfrm>
            <a:off x="7811911" y="3656720"/>
            <a:ext cx="1196622" cy="1186213"/>
          </a:xfrm>
          <a:prstGeom prst="ellipse">
            <a:avLst/>
          </a:prstGeom>
          <a:solidFill>
            <a:srgbClr val="92D050"/>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GB" sz="1400" dirty="0"/>
              <a:t>85+ year-olds living alone</a:t>
            </a:r>
          </a:p>
        </p:txBody>
      </p:sp>
    </p:spTree>
    <p:extLst>
      <p:ext uri="{BB962C8B-B14F-4D97-AF65-F5344CB8AC3E}">
        <p14:creationId xmlns:p14="http://schemas.microsoft.com/office/powerpoint/2010/main" val="30300526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500"/>
                                        <p:tgtEl>
                                          <p:spTgt spid="1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12"/>
                                        </p:tgtEl>
                                        <p:attrNameLst>
                                          <p:attrName>style.visibility</p:attrName>
                                        </p:attrNameLst>
                                      </p:cBhvr>
                                      <p:to>
                                        <p:strVal val="visible"/>
                                      </p:to>
                                    </p:set>
                                    <p:animEffect transition="in" filter="barn(inVertical)">
                                      <p:cBhvr>
                                        <p:cTn id="12" dur="500"/>
                                        <p:tgtEl>
                                          <p:spTgt spid="12"/>
                                        </p:tgtEl>
                                      </p:cBhvr>
                                    </p:animEffec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13"/>
                                        </p:tgtEl>
                                        <p:attrNameLst>
                                          <p:attrName>style.visibility</p:attrName>
                                        </p:attrNameLst>
                                      </p:cBhvr>
                                      <p:to>
                                        <p:strVal val="visible"/>
                                      </p:to>
                                    </p:se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14"/>
                                        </p:tgtEl>
                                        <p:attrNameLst>
                                          <p:attrName>style.visibility</p:attrName>
                                        </p:attrNameLst>
                                      </p:cBhvr>
                                      <p:to>
                                        <p:strVal val="visible"/>
                                      </p:to>
                                    </p:set>
                                    <p:animEffect transition="in" filter="barn(inVertical)">
                                      <p:cBhvr>
                                        <p:cTn id="21" dur="500"/>
                                        <p:tgtEl>
                                          <p:spTgt spid="14"/>
                                        </p:tgtEl>
                                      </p:cBhvr>
                                    </p:animEffect>
                                  </p:childTnLst>
                                </p:cTn>
                              </p:par>
                            </p:childTnLst>
                          </p:cTn>
                        </p:par>
                      </p:childTnLst>
                    </p:cTn>
                  </p:par>
                  <p:par>
                    <p:cTn id="22" fill="hold">
                      <p:stCondLst>
                        <p:cond delay="indefinite"/>
                      </p:stCondLst>
                      <p:childTnLst>
                        <p:par>
                          <p:cTn id="23" fill="hold">
                            <p:stCondLst>
                              <p:cond delay="0"/>
                            </p:stCondLst>
                            <p:childTnLst>
                              <p:par>
                                <p:cTn id="24" presetID="1" presetClass="entr" presetSubtype="0" fill="hold" grpId="0" nodeType="clickEffect">
                                  <p:stCondLst>
                                    <p:cond delay="0"/>
                                  </p:stCondLst>
                                  <p:childTnLst>
                                    <p:set>
                                      <p:cBhvr>
                                        <p:cTn id="25" dur="1" fill="hold">
                                          <p:stCondLst>
                                            <p:cond delay="0"/>
                                          </p:stCondLst>
                                        </p:cTn>
                                        <p:tgtEl>
                                          <p:spTgt spid="15"/>
                                        </p:tgtEl>
                                        <p:attrNameLst>
                                          <p:attrName>style.visibility</p:attrName>
                                        </p:attrNameLst>
                                      </p:cBhvr>
                                      <p:to>
                                        <p:strVal val="visible"/>
                                      </p:to>
                                    </p:se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grpId="0" nodeType="clickEffect">
                                  <p:stCondLst>
                                    <p:cond delay="0"/>
                                  </p:stCondLst>
                                  <p:childTnLst>
                                    <p:set>
                                      <p:cBhvr>
                                        <p:cTn id="34" dur="1" fill="hold">
                                          <p:stCondLst>
                                            <p:cond delay="0"/>
                                          </p:stCondLst>
                                        </p:cTn>
                                        <p:tgtEl>
                                          <p:spTgt spid="5"/>
                                        </p:tgtEl>
                                        <p:attrNameLst>
                                          <p:attrName>style.visibility</p:attrName>
                                        </p:attrNameLst>
                                      </p:cBhvr>
                                      <p:to>
                                        <p:strVal val="visible"/>
                                      </p:to>
                                    </p:set>
                                    <p:animEffect transition="in" filter="fade">
                                      <p:cBhvr>
                                        <p:cTn id="35" dur="1000"/>
                                        <p:tgtEl>
                                          <p:spTgt spid="5"/>
                                        </p:tgtEl>
                                      </p:cBhvr>
                                    </p:animEffect>
                                    <p:anim calcmode="lin" valueType="num">
                                      <p:cBhvr>
                                        <p:cTn id="36" dur="1000" fill="hold"/>
                                        <p:tgtEl>
                                          <p:spTgt spid="5"/>
                                        </p:tgtEl>
                                        <p:attrNameLst>
                                          <p:attrName>ppt_x</p:attrName>
                                        </p:attrNameLst>
                                      </p:cBhvr>
                                      <p:tavLst>
                                        <p:tav tm="0">
                                          <p:val>
                                            <p:strVal val="#ppt_x"/>
                                          </p:val>
                                        </p:tav>
                                        <p:tav tm="100000">
                                          <p:val>
                                            <p:strVal val="#ppt_x"/>
                                          </p:val>
                                        </p:tav>
                                      </p:tavLst>
                                    </p:anim>
                                    <p:anim calcmode="lin" valueType="num">
                                      <p:cBhvr>
                                        <p:cTn id="37"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4" grpId="0" animBg="1"/>
      <p:bldP spid="12" grpId="0" animBg="1"/>
      <p:bldP spid="5" grpId="0"/>
      <p:bldP spid="11" grpId="0" animBg="1"/>
      <p:bldP spid="13" grpId="0" animBg="1"/>
      <p:bldP spid="15" grpId="0" animBg="1"/>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137C8BB-E28F-4F7C-84ED-ECED40BF712F}"/>
              </a:ext>
            </a:extLst>
          </p:cNvPr>
          <p:cNvSpPr>
            <a:spLocks noGrp="1"/>
          </p:cNvSpPr>
          <p:nvPr>
            <p:ph type="title"/>
          </p:nvPr>
        </p:nvSpPr>
        <p:spPr>
          <a:xfrm>
            <a:off x="1659988" y="1"/>
            <a:ext cx="10532012" cy="1690688"/>
          </a:xfrm>
          <a:solidFill>
            <a:srgbClr val="FFFF00"/>
          </a:solidFill>
        </p:spPr>
        <p:txBody>
          <a:bodyPr>
            <a:normAutofit/>
          </a:bodyPr>
          <a:lstStyle/>
          <a:p>
            <a:pPr algn="ctr"/>
            <a:r>
              <a:rPr lang="en-GB" sz="6600" b="1" dirty="0"/>
              <a:t>SPOTTING THE SIGNS</a:t>
            </a:r>
          </a:p>
        </p:txBody>
      </p:sp>
      <p:pic>
        <p:nvPicPr>
          <p:cNvPr id="7" name="Content Placeholder 6">
            <a:extLst>
              <a:ext uri="{FF2B5EF4-FFF2-40B4-BE49-F238E27FC236}">
                <a16:creationId xmlns:a16="http://schemas.microsoft.com/office/drawing/2014/main" id="{8044AD57-99A5-40E3-9BEE-A895E62A103B}"/>
              </a:ext>
            </a:extLst>
          </p:cNvPr>
          <p:cNvPicPr>
            <a:picLocks noGrp="1" noChangeAspect="1"/>
          </p:cNvPicPr>
          <p:nvPr>
            <p:ph idx="1"/>
          </p:nvPr>
        </p:nvPicPr>
        <p:blipFill>
          <a:blip r:embed="rId2"/>
          <a:stretch>
            <a:fillRect/>
          </a:stretch>
        </p:blipFill>
        <p:spPr>
          <a:xfrm>
            <a:off x="0" y="0"/>
            <a:ext cx="1751076" cy="1751076"/>
          </a:xfrm>
        </p:spPr>
      </p:pic>
      <p:sp>
        <p:nvSpPr>
          <p:cNvPr id="3" name="TextBox 2">
            <a:extLst>
              <a:ext uri="{FF2B5EF4-FFF2-40B4-BE49-F238E27FC236}">
                <a16:creationId xmlns:a16="http://schemas.microsoft.com/office/drawing/2014/main" id="{7892A0A4-D28C-354F-9A28-C1D07D008403}"/>
              </a:ext>
            </a:extLst>
          </p:cNvPr>
          <p:cNvSpPr txBox="1"/>
          <p:nvPr/>
        </p:nvSpPr>
        <p:spPr>
          <a:xfrm>
            <a:off x="5181600" y="2456391"/>
            <a:ext cx="1828800" cy="1828800"/>
          </a:xfrm>
          <a:prstGeom prst="rect">
            <a:avLst/>
          </a:prstGeom>
          <a:noFill/>
        </p:spPr>
        <p:txBody>
          <a:bodyPr wrap="square" rtlCol="0">
            <a:spAutoFit/>
          </a:bodyPr>
          <a:lstStyle/>
          <a:p>
            <a:pPr algn="l"/>
            <a:endParaRPr lang="en-US"/>
          </a:p>
        </p:txBody>
      </p:sp>
      <p:sp>
        <p:nvSpPr>
          <p:cNvPr id="4" name="TextBox 3">
            <a:extLst>
              <a:ext uri="{FF2B5EF4-FFF2-40B4-BE49-F238E27FC236}">
                <a16:creationId xmlns:a16="http://schemas.microsoft.com/office/drawing/2014/main" id="{58A2762A-BEF8-4C2A-A0E5-2F5AF4E4514F}"/>
              </a:ext>
            </a:extLst>
          </p:cNvPr>
          <p:cNvSpPr txBox="1"/>
          <p:nvPr/>
        </p:nvSpPr>
        <p:spPr>
          <a:xfrm>
            <a:off x="304800" y="1873956"/>
            <a:ext cx="11277600" cy="369332"/>
          </a:xfrm>
          <a:prstGeom prst="rect">
            <a:avLst/>
          </a:prstGeom>
          <a:noFill/>
        </p:spPr>
        <p:txBody>
          <a:bodyPr wrap="square" rtlCol="0">
            <a:spAutoFit/>
          </a:bodyPr>
          <a:lstStyle/>
          <a:p>
            <a:r>
              <a:rPr lang="en-GB" dirty="0"/>
              <a:t>It’s not always easy to tell if people are lonely….</a:t>
            </a:r>
          </a:p>
        </p:txBody>
      </p:sp>
      <p:grpSp>
        <p:nvGrpSpPr>
          <p:cNvPr id="15" name="Group 14">
            <a:extLst>
              <a:ext uri="{FF2B5EF4-FFF2-40B4-BE49-F238E27FC236}">
                <a16:creationId xmlns:a16="http://schemas.microsoft.com/office/drawing/2014/main" id="{555B9CA0-A8C4-4A3A-ABCE-E2D56309F6A3}"/>
              </a:ext>
            </a:extLst>
          </p:cNvPr>
          <p:cNvGrpSpPr/>
          <p:nvPr/>
        </p:nvGrpSpPr>
        <p:grpSpPr>
          <a:xfrm>
            <a:off x="406400" y="2366168"/>
            <a:ext cx="3684126" cy="3281141"/>
            <a:chOff x="406400" y="2366168"/>
            <a:chExt cx="3684126" cy="3281141"/>
          </a:xfrm>
        </p:grpSpPr>
        <p:pic>
          <p:nvPicPr>
            <p:cNvPr id="6" name="Picture 5" descr="A person standing in front of a large rock&#10;&#10;Description generated with very high confidence">
              <a:extLst>
                <a:ext uri="{FF2B5EF4-FFF2-40B4-BE49-F238E27FC236}">
                  <a16:creationId xmlns:a16="http://schemas.microsoft.com/office/drawing/2014/main" id="{B286F3D5-1EE2-44CE-8304-A9338BBF506B}"/>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06400" y="2366168"/>
              <a:ext cx="3684126" cy="2456391"/>
            </a:xfrm>
            <a:prstGeom prst="rect">
              <a:avLst/>
            </a:prstGeom>
          </p:spPr>
        </p:pic>
        <p:sp>
          <p:nvSpPr>
            <p:cNvPr id="8" name="TextBox 7">
              <a:extLst>
                <a:ext uri="{FF2B5EF4-FFF2-40B4-BE49-F238E27FC236}">
                  <a16:creationId xmlns:a16="http://schemas.microsoft.com/office/drawing/2014/main" id="{801F671B-A087-491E-AA5D-75135A5878EF}"/>
                </a:ext>
              </a:extLst>
            </p:cNvPr>
            <p:cNvSpPr txBox="1"/>
            <p:nvPr/>
          </p:nvSpPr>
          <p:spPr>
            <a:xfrm>
              <a:off x="406400" y="5000978"/>
              <a:ext cx="3684126" cy="646331"/>
            </a:xfrm>
            <a:prstGeom prst="rect">
              <a:avLst/>
            </a:prstGeom>
            <a:noFill/>
          </p:spPr>
          <p:txBody>
            <a:bodyPr wrap="square" rtlCol="0">
              <a:spAutoFit/>
            </a:bodyPr>
            <a:lstStyle/>
            <a:p>
              <a:r>
                <a:rPr lang="en-GB" dirty="0"/>
                <a:t>Not everyone who is alone feels lonely…</a:t>
              </a:r>
            </a:p>
          </p:txBody>
        </p:sp>
      </p:grpSp>
      <p:grpSp>
        <p:nvGrpSpPr>
          <p:cNvPr id="16" name="Group 15">
            <a:extLst>
              <a:ext uri="{FF2B5EF4-FFF2-40B4-BE49-F238E27FC236}">
                <a16:creationId xmlns:a16="http://schemas.microsoft.com/office/drawing/2014/main" id="{474A7468-08DA-47E1-A6E2-388EB2C6FC2B}"/>
              </a:ext>
            </a:extLst>
          </p:cNvPr>
          <p:cNvGrpSpPr/>
          <p:nvPr/>
        </p:nvGrpSpPr>
        <p:grpSpPr>
          <a:xfrm>
            <a:off x="8252178" y="2366005"/>
            <a:ext cx="3452988" cy="3558303"/>
            <a:chOff x="8252178" y="2366005"/>
            <a:chExt cx="3452988" cy="3558303"/>
          </a:xfrm>
        </p:grpSpPr>
        <p:pic>
          <p:nvPicPr>
            <p:cNvPr id="10" name="Picture 9" descr="A group of people standing in front of a crowd&#10;&#10;Description generated with very high confidence">
              <a:extLst>
                <a:ext uri="{FF2B5EF4-FFF2-40B4-BE49-F238E27FC236}">
                  <a16:creationId xmlns:a16="http://schemas.microsoft.com/office/drawing/2014/main" id="{E6F6B367-F5C6-4FE5-937F-96E98E8FBDA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8252178" y="2366005"/>
              <a:ext cx="3452988" cy="2456554"/>
            </a:xfrm>
            <a:prstGeom prst="rect">
              <a:avLst/>
            </a:prstGeom>
          </p:spPr>
        </p:pic>
        <p:sp>
          <p:nvSpPr>
            <p:cNvPr id="11" name="TextBox 10">
              <a:extLst>
                <a:ext uri="{FF2B5EF4-FFF2-40B4-BE49-F238E27FC236}">
                  <a16:creationId xmlns:a16="http://schemas.microsoft.com/office/drawing/2014/main" id="{7B8A2EFD-E6E9-4D1B-9C1F-B35342DE7204}"/>
                </a:ext>
              </a:extLst>
            </p:cNvPr>
            <p:cNvSpPr txBox="1"/>
            <p:nvPr/>
          </p:nvSpPr>
          <p:spPr>
            <a:xfrm>
              <a:off x="8286044" y="5000978"/>
              <a:ext cx="3375378" cy="923330"/>
            </a:xfrm>
            <a:prstGeom prst="rect">
              <a:avLst/>
            </a:prstGeom>
            <a:noFill/>
          </p:spPr>
          <p:txBody>
            <a:bodyPr wrap="square" rtlCol="0">
              <a:spAutoFit/>
            </a:bodyPr>
            <a:lstStyle/>
            <a:p>
              <a:r>
                <a:rPr lang="en-GB" dirty="0"/>
                <a:t>…and people can still feel lonely even when they seem busy and have lots of people around them</a:t>
              </a:r>
            </a:p>
          </p:txBody>
        </p:sp>
      </p:grpSp>
      <p:grpSp>
        <p:nvGrpSpPr>
          <p:cNvPr id="17" name="Group 16">
            <a:extLst>
              <a:ext uri="{FF2B5EF4-FFF2-40B4-BE49-F238E27FC236}">
                <a16:creationId xmlns:a16="http://schemas.microsoft.com/office/drawing/2014/main" id="{0B5373AE-1F45-47CC-8553-2EF60FCC8071}"/>
              </a:ext>
            </a:extLst>
          </p:cNvPr>
          <p:cNvGrpSpPr/>
          <p:nvPr/>
        </p:nvGrpSpPr>
        <p:grpSpPr>
          <a:xfrm>
            <a:off x="4210756" y="2366005"/>
            <a:ext cx="3890720" cy="3693319"/>
            <a:chOff x="4210756" y="2366005"/>
            <a:chExt cx="3890720" cy="3693319"/>
          </a:xfrm>
        </p:grpSpPr>
        <p:sp>
          <p:nvSpPr>
            <p:cNvPr id="12" name="TextBox 11">
              <a:extLst>
                <a:ext uri="{FF2B5EF4-FFF2-40B4-BE49-F238E27FC236}">
                  <a16:creationId xmlns:a16="http://schemas.microsoft.com/office/drawing/2014/main" id="{87BA090B-141F-493D-97D4-5277FD5606D2}"/>
                </a:ext>
              </a:extLst>
            </p:cNvPr>
            <p:cNvSpPr txBox="1"/>
            <p:nvPr/>
          </p:nvSpPr>
          <p:spPr>
            <a:xfrm>
              <a:off x="4210756" y="2366005"/>
              <a:ext cx="3890720" cy="3693319"/>
            </a:xfrm>
            <a:prstGeom prst="rect">
              <a:avLst/>
            </a:prstGeom>
            <a:noFill/>
          </p:spPr>
          <p:txBody>
            <a:bodyPr wrap="square" rtlCol="0">
              <a:spAutoFit/>
            </a:bodyPr>
            <a:lstStyle/>
            <a:p>
              <a:r>
                <a:rPr lang="en-GB" dirty="0"/>
                <a:t>People who are socially isolated are, by definition, hard to reach and identify.</a:t>
              </a:r>
            </a:p>
            <a:p>
              <a:endParaRPr lang="en-GB" dirty="0"/>
            </a:p>
            <a:p>
              <a:endParaRPr lang="en-GB" dirty="0"/>
            </a:p>
            <a:p>
              <a:endParaRPr lang="en-GB" dirty="0"/>
            </a:p>
            <a:p>
              <a:endParaRPr lang="en-GB" dirty="0"/>
            </a:p>
            <a:p>
              <a:endParaRPr lang="en-GB" dirty="0"/>
            </a:p>
            <a:p>
              <a:endParaRPr lang="en-GB" dirty="0"/>
            </a:p>
            <a:p>
              <a:endParaRPr lang="en-GB" dirty="0"/>
            </a:p>
            <a:p>
              <a:endParaRPr lang="en-GB" dirty="0"/>
            </a:p>
            <a:p>
              <a:r>
                <a:rPr lang="en-GB" dirty="0"/>
                <a:t>Another problem is that loneliness carries a stigma, so people don’t like to admit to it.</a:t>
              </a:r>
            </a:p>
          </p:txBody>
        </p:sp>
        <p:pic>
          <p:nvPicPr>
            <p:cNvPr id="14" name="Picture 13" descr="A person sitting on a bench in a park&#10;&#10;Description generated with high confidence">
              <a:extLst>
                <a:ext uri="{FF2B5EF4-FFF2-40B4-BE49-F238E27FC236}">
                  <a16:creationId xmlns:a16="http://schemas.microsoft.com/office/drawing/2014/main" id="{05D985DA-D139-42E5-A0D5-BF3057022FC4}"/>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838700" y="3152415"/>
              <a:ext cx="2514600" cy="1670144"/>
            </a:xfrm>
            <a:prstGeom prst="rect">
              <a:avLst/>
            </a:prstGeom>
          </p:spPr>
        </p:pic>
      </p:grpSp>
    </p:spTree>
    <p:extLst>
      <p:ext uri="{BB962C8B-B14F-4D97-AF65-F5344CB8AC3E}">
        <p14:creationId xmlns:p14="http://schemas.microsoft.com/office/powerpoint/2010/main" val="406313970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80">
                                          <p:stCondLst>
                                            <p:cond delay="0"/>
                                          </p:stCondLst>
                                        </p:cTn>
                                        <p:tgtEl>
                                          <p:spTgt spid="15"/>
                                        </p:tgtEl>
                                      </p:cBhvr>
                                    </p:animEffect>
                                    <p:anim calcmode="lin" valueType="num">
                                      <p:cBhvr>
                                        <p:cTn id="8" dur="1822" tmFilter="0,0; 0.14,0.36; 0.43,0.73; 0.71,0.91; 1.0,1.0">
                                          <p:stCondLst>
                                            <p:cond delay="0"/>
                                          </p:stCondLst>
                                        </p:cTn>
                                        <p:tgtEl>
                                          <p:spTgt spid="15"/>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5"/>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5"/>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5"/>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5"/>
                                        </p:tgtEl>
                                        <p:attrNameLst>
                                          <p:attrName>ppt_y</p:attrName>
                                        </p:attrNameLst>
                                      </p:cBhvr>
                                      <p:tavLst>
                                        <p:tav tm="0" fmla="#ppt_y-sin(pi*$)/81">
                                          <p:val>
                                            <p:fltVal val="0"/>
                                          </p:val>
                                        </p:tav>
                                        <p:tav tm="100000">
                                          <p:val>
                                            <p:fltVal val="1"/>
                                          </p:val>
                                        </p:tav>
                                      </p:tavLst>
                                    </p:anim>
                                    <p:animScale>
                                      <p:cBhvr>
                                        <p:cTn id="13" dur="26">
                                          <p:stCondLst>
                                            <p:cond delay="650"/>
                                          </p:stCondLst>
                                        </p:cTn>
                                        <p:tgtEl>
                                          <p:spTgt spid="15"/>
                                        </p:tgtEl>
                                      </p:cBhvr>
                                      <p:to x="100000" y="60000"/>
                                    </p:animScale>
                                    <p:animScale>
                                      <p:cBhvr>
                                        <p:cTn id="14" dur="166" decel="50000">
                                          <p:stCondLst>
                                            <p:cond delay="676"/>
                                          </p:stCondLst>
                                        </p:cTn>
                                        <p:tgtEl>
                                          <p:spTgt spid="15"/>
                                        </p:tgtEl>
                                      </p:cBhvr>
                                      <p:to x="100000" y="100000"/>
                                    </p:animScale>
                                    <p:animScale>
                                      <p:cBhvr>
                                        <p:cTn id="15" dur="26">
                                          <p:stCondLst>
                                            <p:cond delay="1312"/>
                                          </p:stCondLst>
                                        </p:cTn>
                                        <p:tgtEl>
                                          <p:spTgt spid="15"/>
                                        </p:tgtEl>
                                      </p:cBhvr>
                                      <p:to x="100000" y="80000"/>
                                    </p:animScale>
                                    <p:animScale>
                                      <p:cBhvr>
                                        <p:cTn id="16" dur="166" decel="50000">
                                          <p:stCondLst>
                                            <p:cond delay="1338"/>
                                          </p:stCondLst>
                                        </p:cTn>
                                        <p:tgtEl>
                                          <p:spTgt spid="15"/>
                                        </p:tgtEl>
                                      </p:cBhvr>
                                      <p:to x="100000" y="100000"/>
                                    </p:animScale>
                                    <p:animScale>
                                      <p:cBhvr>
                                        <p:cTn id="17" dur="26">
                                          <p:stCondLst>
                                            <p:cond delay="1642"/>
                                          </p:stCondLst>
                                        </p:cTn>
                                        <p:tgtEl>
                                          <p:spTgt spid="15"/>
                                        </p:tgtEl>
                                      </p:cBhvr>
                                      <p:to x="100000" y="90000"/>
                                    </p:animScale>
                                    <p:animScale>
                                      <p:cBhvr>
                                        <p:cTn id="18" dur="166" decel="50000">
                                          <p:stCondLst>
                                            <p:cond delay="1668"/>
                                          </p:stCondLst>
                                        </p:cTn>
                                        <p:tgtEl>
                                          <p:spTgt spid="15"/>
                                        </p:tgtEl>
                                      </p:cBhvr>
                                      <p:to x="100000" y="100000"/>
                                    </p:animScale>
                                    <p:animScale>
                                      <p:cBhvr>
                                        <p:cTn id="19" dur="26">
                                          <p:stCondLst>
                                            <p:cond delay="1808"/>
                                          </p:stCondLst>
                                        </p:cTn>
                                        <p:tgtEl>
                                          <p:spTgt spid="15"/>
                                        </p:tgtEl>
                                      </p:cBhvr>
                                      <p:to x="100000" y="95000"/>
                                    </p:animScale>
                                    <p:animScale>
                                      <p:cBhvr>
                                        <p:cTn id="20" dur="166" decel="50000">
                                          <p:stCondLst>
                                            <p:cond delay="1834"/>
                                          </p:stCondLst>
                                        </p:cTn>
                                        <p:tgtEl>
                                          <p:spTgt spid="15"/>
                                        </p:tgtEl>
                                      </p:cBhvr>
                                      <p:to x="100000" y="100000"/>
                                    </p:animScale>
                                  </p:childTnLst>
                                </p:cTn>
                              </p:par>
                            </p:childTnLst>
                          </p:cTn>
                        </p:par>
                      </p:childTnLst>
                    </p:cTn>
                  </p:par>
                  <p:par>
                    <p:cTn id="21" fill="hold">
                      <p:stCondLst>
                        <p:cond delay="indefinite"/>
                      </p:stCondLst>
                      <p:childTnLst>
                        <p:par>
                          <p:cTn id="22" fill="hold">
                            <p:stCondLst>
                              <p:cond delay="0"/>
                            </p:stCondLst>
                            <p:childTnLst>
                              <p:par>
                                <p:cTn id="23" presetID="26" presetClass="entr" presetSubtype="0" fill="hold" nodeType="clickEffect">
                                  <p:stCondLst>
                                    <p:cond delay="0"/>
                                  </p:stCondLst>
                                  <p:childTnLst>
                                    <p:set>
                                      <p:cBhvr>
                                        <p:cTn id="24" dur="1" fill="hold">
                                          <p:stCondLst>
                                            <p:cond delay="0"/>
                                          </p:stCondLst>
                                        </p:cTn>
                                        <p:tgtEl>
                                          <p:spTgt spid="16"/>
                                        </p:tgtEl>
                                        <p:attrNameLst>
                                          <p:attrName>style.visibility</p:attrName>
                                        </p:attrNameLst>
                                      </p:cBhvr>
                                      <p:to>
                                        <p:strVal val="visible"/>
                                      </p:to>
                                    </p:set>
                                    <p:animEffect transition="in" filter="wipe(down)">
                                      <p:cBhvr>
                                        <p:cTn id="25" dur="580">
                                          <p:stCondLst>
                                            <p:cond delay="0"/>
                                          </p:stCondLst>
                                        </p:cTn>
                                        <p:tgtEl>
                                          <p:spTgt spid="16"/>
                                        </p:tgtEl>
                                      </p:cBhvr>
                                    </p:animEffect>
                                    <p:anim calcmode="lin" valueType="num">
                                      <p:cBhvr>
                                        <p:cTn id="26" dur="1822" tmFilter="0,0; 0.14,0.36; 0.43,0.73; 0.71,0.91; 1.0,1.0">
                                          <p:stCondLst>
                                            <p:cond delay="0"/>
                                          </p:stCondLst>
                                        </p:cTn>
                                        <p:tgtEl>
                                          <p:spTgt spid="16"/>
                                        </p:tgtEl>
                                        <p:attrNameLst>
                                          <p:attrName>ppt_x</p:attrName>
                                        </p:attrNameLst>
                                      </p:cBhvr>
                                      <p:tavLst>
                                        <p:tav tm="0">
                                          <p:val>
                                            <p:strVal val="#ppt_x-0.25"/>
                                          </p:val>
                                        </p:tav>
                                        <p:tav tm="100000">
                                          <p:val>
                                            <p:strVal val="#ppt_x"/>
                                          </p:val>
                                        </p:tav>
                                      </p:tavLst>
                                    </p:anim>
                                    <p:anim calcmode="lin" valueType="num">
                                      <p:cBhvr>
                                        <p:cTn id="27" dur="664" tmFilter="0.0,0.0; 0.25,0.07; 0.50,0.2; 0.75,0.467; 1.0,1.0">
                                          <p:stCondLst>
                                            <p:cond delay="0"/>
                                          </p:stCondLst>
                                        </p:cTn>
                                        <p:tgtEl>
                                          <p:spTgt spid="16"/>
                                        </p:tgtEl>
                                        <p:attrNameLst>
                                          <p:attrName>ppt_y</p:attrName>
                                        </p:attrNameLst>
                                      </p:cBhvr>
                                      <p:tavLst>
                                        <p:tav tm="0" fmla="#ppt_y-sin(pi*$)/3">
                                          <p:val>
                                            <p:fltVal val="0.5"/>
                                          </p:val>
                                        </p:tav>
                                        <p:tav tm="100000">
                                          <p:val>
                                            <p:fltVal val="1"/>
                                          </p:val>
                                        </p:tav>
                                      </p:tavLst>
                                    </p:anim>
                                    <p:anim calcmode="lin" valueType="num">
                                      <p:cBhvr>
                                        <p:cTn id="28" dur="664" tmFilter="0, 0; 0.125,0.2665; 0.25,0.4; 0.375,0.465; 0.5,0.5;  0.625,0.535; 0.75,0.6; 0.875,0.7335; 1,1">
                                          <p:stCondLst>
                                            <p:cond delay="664"/>
                                          </p:stCondLst>
                                        </p:cTn>
                                        <p:tgtEl>
                                          <p:spTgt spid="16"/>
                                        </p:tgtEl>
                                        <p:attrNameLst>
                                          <p:attrName>ppt_y</p:attrName>
                                        </p:attrNameLst>
                                      </p:cBhvr>
                                      <p:tavLst>
                                        <p:tav tm="0" fmla="#ppt_y-sin(pi*$)/9">
                                          <p:val>
                                            <p:fltVal val="0"/>
                                          </p:val>
                                        </p:tav>
                                        <p:tav tm="100000">
                                          <p:val>
                                            <p:fltVal val="1"/>
                                          </p:val>
                                        </p:tav>
                                      </p:tavLst>
                                    </p:anim>
                                    <p:anim calcmode="lin" valueType="num">
                                      <p:cBhvr>
                                        <p:cTn id="29" dur="332" tmFilter="0, 0; 0.125,0.2665; 0.25,0.4; 0.375,0.465; 0.5,0.5;  0.625,0.535; 0.75,0.6; 0.875,0.7335; 1,1">
                                          <p:stCondLst>
                                            <p:cond delay="1324"/>
                                          </p:stCondLst>
                                        </p:cTn>
                                        <p:tgtEl>
                                          <p:spTgt spid="16"/>
                                        </p:tgtEl>
                                        <p:attrNameLst>
                                          <p:attrName>ppt_y</p:attrName>
                                        </p:attrNameLst>
                                      </p:cBhvr>
                                      <p:tavLst>
                                        <p:tav tm="0" fmla="#ppt_y-sin(pi*$)/27">
                                          <p:val>
                                            <p:fltVal val="0"/>
                                          </p:val>
                                        </p:tav>
                                        <p:tav tm="100000">
                                          <p:val>
                                            <p:fltVal val="1"/>
                                          </p:val>
                                        </p:tav>
                                      </p:tavLst>
                                    </p:anim>
                                    <p:anim calcmode="lin" valueType="num">
                                      <p:cBhvr>
                                        <p:cTn id="30" dur="164" tmFilter="0, 0; 0.125,0.2665; 0.25,0.4; 0.375,0.465; 0.5,0.5;  0.625,0.535; 0.75,0.6; 0.875,0.7335; 1,1">
                                          <p:stCondLst>
                                            <p:cond delay="1656"/>
                                          </p:stCondLst>
                                        </p:cTn>
                                        <p:tgtEl>
                                          <p:spTgt spid="16"/>
                                        </p:tgtEl>
                                        <p:attrNameLst>
                                          <p:attrName>ppt_y</p:attrName>
                                        </p:attrNameLst>
                                      </p:cBhvr>
                                      <p:tavLst>
                                        <p:tav tm="0" fmla="#ppt_y-sin(pi*$)/81">
                                          <p:val>
                                            <p:fltVal val="0"/>
                                          </p:val>
                                        </p:tav>
                                        <p:tav tm="100000">
                                          <p:val>
                                            <p:fltVal val="1"/>
                                          </p:val>
                                        </p:tav>
                                      </p:tavLst>
                                    </p:anim>
                                    <p:animScale>
                                      <p:cBhvr>
                                        <p:cTn id="31" dur="26">
                                          <p:stCondLst>
                                            <p:cond delay="650"/>
                                          </p:stCondLst>
                                        </p:cTn>
                                        <p:tgtEl>
                                          <p:spTgt spid="16"/>
                                        </p:tgtEl>
                                      </p:cBhvr>
                                      <p:to x="100000" y="60000"/>
                                    </p:animScale>
                                    <p:animScale>
                                      <p:cBhvr>
                                        <p:cTn id="32" dur="166" decel="50000">
                                          <p:stCondLst>
                                            <p:cond delay="676"/>
                                          </p:stCondLst>
                                        </p:cTn>
                                        <p:tgtEl>
                                          <p:spTgt spid="16"/>
                                        </p:tgtEl>
                                      </p:cBhvr>
                                      <p:to x="100000" y="100000"/>
                                    </p:animScale>
                                    <p:animScale>
                                      <p:cBhvr>
                                        <p:cTn id="33" dur="26">
                                          <p:stCondLst>
                                            <p:cond delay="1312"/>
                                          </p:stCondLst>
                                        </p:cTn>
                                        <p:tgtEl>
                                          <p:spTgt spid="16"/>
                                        </p:tgtEl>
                                      </p:cBhvr>
                                      <p:to x="100000" y="80000"/>
                                    </p:animScale>
                                    <p:animScale>
                                      <p:cBhvr>
                                        <p:cTn id="34" dur="166" decel="50000">
                                          <p:stCondLst>
                                            <p:cond delay="1338"/>
                                          </p:stCondLst>
                                        </p:cTn>
                                        <p:tgtEl>
                                          <p:spTgt spid="16"/>
                                        </p:tgtEl>
                                      </p:cBhvr>
                                      <p:to x="100000" y="100000"/>
                                    </p:animScale>
                                    <p:animScale>
                                      <p:cBhvr>
                                        <p:cTn id="35" dur="26">
                                          <p:stCondLst>
                                            <p:cond delay="1642"/>
                                          </p:stCondLst>
                                        </p:cTn>
                                        <p:tgtEl>
                                          <p:spTgt spid="16"/>
                                        </p:tgtEl>
                                      </p:cBhvr>
                                      <p:to x="100000" y="90000"/>
                                    </p:animScale>
                                    <p:animScale>
                                      <p:cBhvr>
                                        <p:cTn id="36" dur="166" decel="50000">
                                          <p:stCondLst>
                                            <p:cond delay="1668"/>
                                          </p:stCondLst>
                                        </p:cTn>
                                        <p:tgtEl>
                                          <p:spTgt spid="16"/>
                                        </p:tgtEl>
                                      </p:cBhvr>
                                      <p:to x="100000" y="100000"/>
                                    </p:animScale>
                                    <p:animScale>
                                      <p:cBhvr>
                                        <p:cTn id="37" dur="26">
                                          <p:stCondLst>
                                            <p:cond delay="1808"/>
                                          </p:stCondLst>
                                        </p:cTn>
                                        <p:tgtEl>
                                          <p:spTgt spid="16"/>
                                        </p:tgtEl>
                                      </p:cBhvr>
                                      <p:to x="100000" y="95000"/>
                                    </p:animScale>
                                    <p:animScale>
                                      <p:cBhvr>
                                        <p:cTn id="38" dur="166" decel="50000">
                                          <p:stCondLst>
                                            <p:cond delay="1834"/>
                                          </p:stCondLst>
                                        </p:cTn>
                                        <p:tgtEl>
                                          <p:spTgt spid="16"/>
                                        </p:tgtEl>
                                      </p:cBhvr>
                                      <p:to x="100000" y="100000"/>
                                    </p:animScale>
                                  </p:childTnLst>
                                </p:cTn>
                              </p:par>
                            </p:childTnLst>
                          </p:cTn>
                        </p:par>
                      </p:childTnLst>
                    </p:cTn>
                  </p:par>
                  <p:par>
                    <p:cTn id="39" fill="hold">
                      <p:stCondLst>
                        <p:cond delay="indefinite"/>
                      </p:stCondLst>
                      <p:childTnLst>
                        <p:par>
                          <p:cTn id="40" fill="hold">
                            <p:stCondLst>
                              <p:cond delay="0"/>
                            </p:stCondLst>
                            <p:childTnLst>
                              <p:par>
                                <p:cTn id="41" presetID="45" presetClass="entr" presetSubtype="0" fill="hold" nodeType="clickEffect">
                                  <p:stCondLst>
                                    <p:cond delay="0"/>
                                  </p:stCondLst>
                                  <p:childTnLst>
                                    <p:set>
                                      <p:cBhvr>
                                        <p:cTn id="42" dur="1" fill="hold">
                                          <p:stCondLst>
                                            <p:cond delay="0"/>
                                          </p:stCondLst>
                                        </p:cTn>
                                        <p:tgtEl>
                                          <p:spTgt spid="17"/>
                                        </p:tgtEl>
                                        <p:attrNameLst>
                                          <p:attrName>style.visibility</p:attrName>
                                        </p:attrNameLst>
                                      </p:cBhvr>
                                      <p:to>
                                        <p:strVal val="visible"/>
                                      </p:to>
                                    </p:set>
                                    <p:animEffect transition="in" filter="fade">
                                      <p:cBhvr>
                                        <p:cTn id="43" dur="2000"/>
                                        <p:tgtEl>
                                          <p:spTgt spid="17"/>
                                        </p:tgtEl>
                                      </p:cBhvr>
                                    </p:animEffect>
                                    <p:anim calcmode="lin" valueType="num">
                                      <p:cBhvr>
                                        <p:cTn id="44" dur="2000" fill="hold"/>
                                        <p:tgtEl>
                                          <p:spTgt spid="17"/>
                                        </p:tgtEl>
                                        <p:attrNameLst>
                                          <p:attrName>ppt_w</p:attrName>
                                        </p:attrNameLst>
                                      </p:cBhvr>
                                      <p:tavLst>
                                        <p:tav tm="0" fmla="#ppt_w*sin(2.5*pi*$)">
                                          <p:val>
                                            <p:fltVal val="0"/>
                                          </p:val>
                                        </p:tav>
                                        <p:tav tm="100000">
                                          <p:val>
                                            <p:fltVal val="1"/>
                                          </p:val>
                                        </p:tav>
                                      </p:tavLst>
                                    </p:anim>
                                    <p:anim calcmode="lin" valueType="num">
                                      <p:cBhvr>
                                        <p:cTn id="45" dur="2000" fill="hold"/>
                                        <p:tgtEl>
                                          <p:spTgt spid="1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458</TotalTime>
  <Words>1697</Words>
  <Application>Microsoft Office PowerPoint</Application>
  <PresentationFormat>Widescreen</PresentationFormat>
  <Paragraphs>215</Paragraphs>
  <Slides>26</Slides>
  <Notes>0</Notes>
  <HiddenSlides>0</HiddenSlides>
  <MMClips>3</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26</vt:i4>
      </vt:variant>
    </vt:vector>
  </HeadingPairs>
  <TitlesOfParts>
    <vt:vector size="30" baseType="lpstr">
      <vt:lpstr>Arial</vt:lpstr>
      <vt:lpstr>Calibri</vt:lpstr>
      <vt:lpstr>Calibri Light</vt:lpstr>
      <vt:lpstr>Office Theme</vt:lpstr>
      <vt:lpstr>LONELINESS &amp; VULNERABILITY</vt:lpstr>
      <vt:lpstr>A WIDESPREAD PROBLEM</vt:lpstr>
      <vt:lpstr>OLDER PEOPLE</vt:lpstr>
      <vt:lpstr>HEALTH IMPACTS</vt:lpstr>
      <vt:lpstr>VULNERABLE TO SCAMS</vt:lpstr>
      <vt:lpstr>LIVING ALONE</vt:lpstr>
      <vt:lpstr>WHY DO WE FEEL LONELY?</vt:lpstr>
      <vt:lpstr>FUTURE TRENDS</vt:lpstr>
      <vt:lpstr>SPOTTING THE SIGNS</vt:lpstr>
      <vt:lpstr>RISK FACTORS</vt:lpstr>
      <vt:lpstr>RISK FACTORS</vt:lpstr>
      <vt:lpstr>TRIGGERS</vt:lpstr>
      <vt:lpstr>BEHAVIOURS</vt:lpstr>
      <vt:lpstr>BE MORE US CAMPAIGN</vt:lpstr>
      <vt:lpstr>WHAT CAN YOU DO?</vt:lpstr>
      <vt:lpstr>START A CONVERSATION</vt:lpstr>
      <vt:lpstr>HAVING THE CONVERSATION</vt:lpstr>
      <vt:lpstr>LOCAL SUPPORT</vt:lpstr>
      <vt:lpstr>SERVICES</vt:lpstr>
      <vt:lpstr>SERVICES</vt:lpstr>
      <vt:lpstr>THE POSH CLUB</vt:lpstr>
      <vt:lpstr>OUTREACH WORK</vt:lpstr>
      <vt:lpstr>THE GREAT WIRRAL DOOR KNOCK</vt:lpstr>
      <vt:lpstr>ORGANISE A BIG LUNCH</vt:lpstr>
      <vt:lpstr>LOOK AFTER OURSELVES</vt:lpstr>
      <vt:lpstr>THANK YOU</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Tania Mason</dc:creator>
  <cp:lastModifiedBy>Tania Mason</cp:lastModifiedBy>
  <cp:revision>5</cp:revision>
  <dcterms:created xsi:type="dcterms:W3CDTF">2018-06-10T11:50:58Z</dcterms:created>
  <dcterms:modified xsi:type="dcterms:W3CDTF">2018-08-07T11:51:32Z</dcterms:modified>
</cp:coreProperties>
</file>